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33" r:id="rId3"/>
  </p:sldMasterIdLst>
  <p:notesMasterIdLst>
    <p:notesMasterId r:id="rId47"/>
  </p:notesMasterIdLst>
  <p:handoutMasterIdLst>
    <p:handoutMasterId r:id="rId48"/>
  </p:handoutMasterIdLst>
  <p:sldIdLst>
    <p:sldId id="335" r:id="rId4"/>
    <p:sldId id="298" r:id="rId5"/>
    <p:sldId id="260" r:id="rId6"/>
    <p:sldId id="314" r:id="rId7"/>
    <p:sldId id="316" r:id="rId8"/>
    <p:sldId id="328" r:id="rId9"/>
    <p:sldId id="317" r:id="rId10"/>
    <p:sldId id="313" r:id="rId11"/>
    <p:sldId id="323" r:id="rId12"/>
    <p:sldId id="308" r:id="rId13"/>
    <p:sldId id="299" r:id="rId14"/>
    <p:sldId id="306" r:id="rId15"/>
    <p:sldId id="319" r:id="rId16"/>
    <p:sldId id="322" r:id="rId17"/>
    <p:sldId id="304" r:id="rId18"/>
    <p:sldId id="339" r:id="rId19"/>
    <p:sldId id="336" r:id="rId20"/>
    <p:sldId id="342" r:id="rId21"/>
    <p:sldId id="354" r:id="rId22"/>
    <p:sldId id="353" r:id="rId23"/>
    <p:sldId id="352" r:id="rId24"/>
    <p:sldId id="355" r:id="rId25"/>
    <p:sldId id="337" r:id="rId26"/>
    <p:sldId id="349" r:id="rId27"/>
    <p:sldId id="350" r:id="rId28"/>
    <p:sldId id="348" r:id="rId29"/>
    <p:sldId id="351" r:id="rId30"/>
    <p:sldId id="356" r:id="rId31"/>
    <p:sldId id="357" r:id="rId32"/>
    <p:sldId id="358" r:id="rId33"/>
    <p:sldId id="361" r:id="rId34"/>
    <p:sldId id="359" r:id="rId35"/>
    <p:sldId id="362" r:id="rId36"/>
    <p:sldId id="307" r:id="rId37"/>
    <p:sldId id="363" r:id="rId38"/>
    <p:sldId id="294" r:id="rId39"/>
    <p:sldId id="301" r:id="rId40"/>
    <p:sldId id="321" r:id="rId41"/>
    <p:sldId id="311" r:id="rId42"/>
    <p:sldId id="326" r:id="rId43"/>
    <p:sldId id="303" r:id="rId44"/>
    <p:sldId id="290" r:id="rId45"/>
    <p:sldId id="334" r:id="rId46"/>
  </p:sldIdLst>
  <p:sldSz cx="12192000" cy="6858000"/>
  <p:notesSz cx="10018713" cy="6888163"/>
  <p:embeddedFontLst>
    <p:embeddedFont>
      <p:font typeface="☞MREAVESXLMODOT-REG" panose="020B0603060502020204" pitchFamily="34" charset="77"/>
      <p:regular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MrEavesXLModOT" panose="020B0303060502020202" pitchFamily="34" charset="77"/>
      <p:regular r:id="rId56"/>
      <p:bold r:id="rId57"/>
      <p:italic r:id="rId58"/>
      <p:boldItalic r:id="rId59"/>
    </p:embeddedFont>
    <p:embeddedFont>
      <p:font typeface="MrEavesXLModOTBook" panose="020B0503060502020202" charset="0"/>
      <p:regular r:id="rId60"/>
      <p:italic r:id="rId61"/>
    </p:embeddedFont>
    <p:embeddedFont>
      <p:font typeface="MrEavesXLModOTHeavy" panose="020B0903060502020204" charset="0"/>
      <p:bold r:id="rId62"/>
      <p:italic r:id="rId63"/>
      <p:boldItalic r:id="rId64"/>
    </p:embeddedFont>
    <p:embeddedFont>
      <p:font typeface="Webdings" pitchFamily="2" charset="2"/>
      <p:regular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acDonald" initials="HM" lastIdx="2" clrIdx="0">
    <p:extLst>
      <p:ext uri="{19B8F6BF-5375-455C-9EA6-DF929625EA0E}">
        <p15:presenceInfo xmlns:p15="http://schemas.microsoft.com/office/powerpoint/2012/main" userId="Heather MacDonald" providerId="None"/>
      </p:ext>
    </p:extLst>
  </p:cmAuthor>
  <p:cmAuthor id="2" name="Cathy Reade" initials="CR" lastIdx="25" clrIdx="1">
    <p:extLst>
      <p:ext uri="{19B8F6BF-5375-455C-9EA6-DF929625EA0E}">
        <p15:presenceInfo xmlns:p15="http://schemas.microsoft.com/office/powerpoint/2012/main" userId="S::cathy.reade@crawfordfund.org::c9e805c9-b407-4e60-962a-b6fbe46d03af" providerId="AD"/>
      </p:ext>
    </p:extLst>
  </p:cmAuthor>
  <p:cmAuthor id="3" name="Larissa Mullot" initials="LM" lastIdx="4" clrIdx="2">
    <p:extLst>
      <p:ext uri="{19B8F6BF-5375-455C-9EA6-DF929625EA0E}">
        <p15:presenceInfo xmlns:p15="http://schemas.microsoft.com/office/powerpoint/2012/main" userId="S::larissa.mullot@crawfordfund.org::1701c982-721e-4a89-809e-306937beba76" providerId="AD"/>
      </p:ext>
    </p:extLst>
  </p:cmAuthor>
  <p:cmAuthor id="4" name="Sue Faulkner" initials="SF" lastIdx="2" clrIdx="3">
    <p:extLst>
      <p:ext uri="{19B8F6BF-5375-455C-9EA6-DF929625EA0E}">
        <p15:presenceInfo xmlns:p15="http://schemas.microsoft.com/office/powerpoint/2012/main" userId="Sue Faulk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379"/>
    <a:srgbClr val="D04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18" autoAdjust="0"/>
  </p:normalViewPr>
  <p:slideViewPr>
    <p:cSldViewPr snapToGrid="0">
      <p:cViewPr varScale="1">
        <p:scale>
          <a:sx n="104" d="100"/>
          <a:sy n="104" d="100"/>
        </p:scale>
        <p:origin x="432" y="208"/>
      </p:cViewPr>
      <p:guideLst>
        <p:guide orient="horz" pos="2160"/>
        <p:guide pos="3840"/>
      </p:guideLst>
    </p:cSldViewPr>
  </p:slideViewPr>
  <p:outlineViewPr>
    <p:cViewPr>
      <p:scale>
        <a:sx n="33" d="100"/>
        <a:sy n="33" d="100"/>
      </p:scale>
      <p:origin x="0" y="-11468"/>
    </p:cViewPr>
  </p:outlineViewPr>
  <p:notesTextViewPr>
    <p:cViewPr>
      <p:scale>
        <a:sx n="3" d="2"/>
        <a:sy n="3" d="2"/>
      </p:scale>
      <p:origin x="0" y="0"/>
    </p:cViewPr>
  </p:notesTextViewPr>
  <p:sorterViewPr>
    <p:cViewPr varScale="1">
      <p:scale>
        <a:sx n="100" d="100"/>
        <a:sy n="100" d="100"/>
      </p:scale>
      <p:origin x="0" y="-4136"/>
    </p:cViewPr>
  </p:sorterViewPr>
  <p:notesViewPr>
    <p:cSldViewPr snapToGrid="0" showGuides="1">
      <p:cViewPr varScale="1">
        <p:scale>
          <a:sx n="106" d="100"/>
          <a:sy n="106" d="100"/>
        </p:scale>
        <p:origin x="2388" y="108"/>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5.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font" Target="fonts/font1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1.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2.fntdata"/><Relationship Id="rId5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981D9-1781-4CBA-9B5D-B80C7D2070B5}" type="doc">
      <dgm:prSet loTypeId="urn:microsoft.com/office/officeart/2016/7/layout/ChevronBlockProcess" loCatId="process" qsTypeId="urn:microsoft.com/office/officeart/2005/8/quickstyle/simple1" qsCatId="simple" csTypeId="urn:microsoft.com/office/officeart/2005/8/colors/accent2_3" csCatId="accent2" phldr="1"/>
      <dgm:spPr/>
      <dgm:t>
        <a:bodyPr/>
        <a:lstStyle/>
        <a:p>
          <a:endParaRPr lang="en-US"/>
        </a:p>
      </dgm:t>
    </dgm:pt>
    <dgm:pt modelId="{1DE98F65-062C-44DB-A5AB-3AD082ADAF6E}">
      <dgm:prSet custT="1"/>
      <dgm:spPr/>
      <dgm:t>
        <a:bodyPr/>
        <a:lstStyle/>
        <a:p>
          <a:r>
            <a:rPr lang="en-US" sz="1600" kern="1200" dirty="0">
              <a:solidFill>
                <a:prstClr val="white"/>
              </a:solidFill>
              <a:latin typeface="MrEavesXLModOT" panose="020B0603060502020204" pitchFamily="34" charset="0"/>
              <a:ea typeface="+mn-ea"/>
              <a:cs typeface="+mn-cs"/>
            </a:rPr>
            <a:t>Review</a:t>
          </a:r>
        </a:p>
      </dgm:t>
    </dgm:pt>
    <dgm:pt modelId="{D397EF60-61FB-4CB9-98E4-278D18574CCF}" type="parTrans" cxnId="{0538A1C7-CC6F-42DC-BEFF-A1580D7A4BAC}">
      <dgm:prSet/>
      <dgm:spPr/>
      <dgm:t>
        <a:bodyPr/>
        <a:lstStyle/>
        <a:p>
          <a:endParaRPr lang="en-US"/>
        </a:p>
      </dgm:t>
    </dgm:pt>
    <dgm:pt modelId="{AEE519CB-EF74-4FD1-BF34-69BF3B933300}" type="sibTrans" cxnId="{0538A1C7-CC6F-42DC-BEFF-A1580D7A4BAC}">
      <dgm:prSet/>
      <dgm:spPr/>
      <dgm:t>
        <a:bodyPr/>
        <a:lstStyle/>
        <a:p>
          <a:endParaRPr lang="en-US"/>
        </a:p>
      </dgm:t>
    </dgm:pt>
    <dgm:pt modelId="{096BC4BF-28E8-4F36-B164-08C1ABC36117}">
      <dgm:prSet custT="1"/>
      <dgm:spPr/>
      <dgm:t>
        <a:bodyPr/>
        <a:lstStyle/>
        <a:p>
          <a:pPr>
            <a:lnSpc>
              <a:spcPct val="100000"/>
            </a:lnSpc>
          </a:pPr>
          <a:r>
            <a:rPr lang="en-US" sz="1200" kern="1200" dirty="0">
              <a:latin typeface="MrEavesXLModOT" panose="020B0603060502020204" pitchFamily="34" charset="0"/>
            </a:rPr>
            <a:t>Review Asia Pacific  agricultural practices tackling climate change and the </a:t>
          </a:r>
          <a:r>
            <a:rPr lang="en-US" sz="1200" kern="1200" dirty="0">
              <a:solidFill>
                <a:prstClr val="black">
                  <a:hueOff val="0"/>
                  <a:satOff val="0"/>
                  <a:lumOff val="0"/>
                  <a:alphaOff val="0"/>
                </a:prstClr>
              </a:solidFill>
              <a:latin typeface="MrEavesXLModOT" panose="020B0603060502020204" pitchFamily="34" charset="0"/>
              <a:ea typeface="+mn-ea"/>
              <a:cs typeface="+mn-cs"/>
            </a:rPr>
            <a:t>impact</a:t>
          </a:r>
          <a:r>
            <a:rPr lang="en-US" sz="1200" kern="1200" dirty="0">
              <a:latin typeface="MrEavesXLModOT" panose="020B0603060502020204" pitchFamily="34" charset="0"/>
            </a:rPr>
            <a:t> it has on food and nutrition security.</a:t>
          </a:r>
        </a:p>
      </dgm:t>
    </dgm:pt>
    <dgm:pt modelId="{C79F999A-E4BC-4E6B-8787-43F650743F4F}" type="parTrans" cxnId="{2D2B97FA-E6F6-47F7-BAAB-7F640C40FA18}">
      <dgm:prSet/>
      <dgm:spPr/>
      <dgm:t>
        <a:bodyPr/>
        <a:lstStyle/>
        <a:p>
          <a:endParaRPr lang="en-US"/>
        </a:p>
      </dgm:t>
    </dgm:pt>
    <dgm:pt modelId="{69FA822C-FFF2-41B1-9134-7603DC9F27F3}" type="sibTrans" cxnId="{2D2B97FA-E6F6-47F7-BAAB-7F640C40FA18}">
      <dgm:prSet/>
      <dgm:spPr/>
      <dgm:t>
        <a:bodyPr/>
        <a:lstStyle/>
        <a:p>
          <a:endParaRPr lang="en-US"/>
        </a:p>
      </dgm:t>
    </dgm:pt>
    <dgm:pt modelId="{92D5FAD8-34F5-43DD-9D85-21BF6662FD57}">
      <dgm:prSet custT="1"/>
      <dgm:spPr/>
      <dgm:t>
        <a:bodyPr/>
        <a:lstStyle/>
        <a:p>
          <a:r>
            <a:rPr lang="en-US" sz="1600" kern="1200" dirty="0">
              <a:solidFill>
                <a:prstClr val="white"/>
              </a:solidFill>
              <a:latin typeface="MrEavesXLModOT" panose="020B0603060502020204" pitchFamily="34" charset="0"/>
              <a:ea typeface="+mn-ea"/>
              <a:cs typeface="+mn-cs"/>
            </a:rPr>
            <a:t>Identify</a:t>
          </a:r>
        </a:p>
      </dgm:t>
    </dgm:pt>
    <dgm:pt modelId="{F27382FC-7B60-45C7-8DCC-47FEF1C1912F}" type="parTrans" cxnId="{908D5BA6-B161-4859-BC4A-F6A63FE3D6FC}">
      <dgm:prSet/>
      <dgm:spPr/>
      <dgm:t>
        <a:bodyPr/>
        <a:lstStyle/>
        <a:p>
          <a:endParaRPr lang="en-US"/>
        </a:p>
      </dgm:t>
    </dgm:pt>
    <dgm:pt modelId="{DA6390EC-5620-42D7-B842-96B8A4D0734E}" type="sibTrans" cxnId="{908D5BA6-B161-4859-BC4A-F6A63FE3D6FC}">
      <dgm:prSet/>
      <dgm:spPr/>
      <dgm:t>
        <a:bodyPr/>
        <a:lstStyle/>
        <a:p>
          <a:endParaRPr lang="en-US"/>
        </a:p>
      </dgm:t>
    </dgm:pt>
    <dgm:pt modelId="{41A50EAE-5E0E-437D-802E-9B273A4758DE}">
      <dgm:prSet custT="1"/>
      <dgm:spPr/>
      <dgm:t>
        <a:bodyPr/>
        <a:lstStyle/>
        <a:p>
          <a:pPr>
            <a:lnSpc>
              <a:spcPct val="100000"/>
            </a:lnSpc>
          </a:pPr>
          <a:r>
            <a:rPr lang="en-US" sz="1200" dirty="0">
              <a:latin typeface="MrEavesXLModOT" panose="020B0603060502020204" pitchFamily="34" charset="0"/>
            </a:rPr>
            <a:t>Identify the desired future for agriculture in the Asia Pacific region.</a:t>
          </a:r>
        </a:p>
      </dgm:t>
    </dgm:pt>
    <dgm:pt modelId="{7030081D-2475-4B8A-9FB3-D7B83FACD52C}" type="parTrans" cxnId="{54DFF57D-F815-43B1-B4FC-0AFFBDF25AE7}">
      <dgm:prSet/>
      <dgm:spPr/>
      <dgm:t>
        <a:bodyPr/>
        <a:lstStyle/>
        <a:p>
          <a:endParaRPr lang="en-US"/>
        </a:p>
      </dgm:t>
    </dgm:pt>
    <dgm:pt modelId="{6E4B3141-BD14-4C34-B006-8CFCF2563977}" type="sibTrans" cxnId="{54DFF57D-F815-43B1-B4FC-0AFFBDF25AE7}">
      <dgm:prSet/>
      <dgm:spPr/>
      <dgm:t>
        <a:bodyPr/>
        <a:lstStyle/>
        <a:p>
          <a:endParaRPr lang="en-US"/>
        </a:p>
      </dgm:t>
    </dgm:pt>
    <dgm:pt modelId="{4D766BA1-AF68-48AB-B766-9FC07A5E9F90}">
      <dgm:prSet custT="1"/>
      <dgm:spPr/>
      <dgm:t>
        <a:bodyPr/>
        <a:lstStyle/>
        <a:p>
          <a:r>
            <a:rPr lang="en-US" sz="1600" kern="1200" dirty="0">
              <a:solidFill>
                <a:prstClr val="white"/>
              </a:solidFill>
              <a:latin typeface="MrEavesXLModOT" panose="020B0603060502020204" pitchFamily="34" charset="0"/>
              <a:ea typeface="+mn-ea"/>
              <a:cs typeface="+mn-cs"/>
            </a:rPr>
            <a:t>Produce</a:t>
          </a:r>
        </a:p>
      </dgm:t>
    </dgm:pt>
    <dgm:pt modelId="{9C6D9024-DB15-4AE7-A387-69464BFFD5F1}" type="parTrans" cxnId="{8733C072-08DD-4F55-AB29-32230E1531C9}">
      <dgm:prSet/>
      <dgm:spPr/>
      <dgm:t>
        <a:bodyPr/>
        <a:lstStyle/>
        <a:p>
          <a:endParaRPr lang="en-US"/>
        </a:p>
      </dgm:t>
    </dgm:pt>
    <dgm:pt modelId="{600A177B-991D-41FE-9E5D-4ABFC4F17AE1}" type="sibTrans" cxnId="{8733C072-08DD-4F55-AB29-32230E1531C9}">
      <dgm:prSet/>
      <dgm:spPr/>
      <dgm:t>
        <a:bodyPr/>
        <a:lstStyle/>
        <a:p>
          <a:endParaRPr lang="en-US"/>
        </a:p>
      </dgm:t>
    </dgm:pt>
    <dgm:pt modelId="{22BD6E57-8C96-4AC1-A848-A1E992B6A952}">
      <dgm:prSet custT="1"/>
      <dgm:spPr/>
      <dgm:t>
        <a:bodyPr/>
        <a:lstStyle/>
        <a:p>
          <a:pPr>
            <a:lnSpc>
              <a:spcPct val="100000"/>
            </a:lnSpc>
          </a:pPr>
          <a:r>
            <a:rPr lang="en-US" sz="1200" dirty="0">
              <a:latin typeface="MrEavesXLModOT" panose="020B0603060502020204" pitchFamily="34" charset="0"/>
            </a:rPr>
            <a:t>Produce a project plan outlining how Australia could support farmers in the Asia Pacific Region.</a:t>
          </a:r>
        </a:p>
      </dgm:t>
    </dgm:pt>
    <dgm:pt modelId="{B1E38172-96F3-4264-B2CA-2FCDD8ADAF70}" type="parTrans" cxnId="{A605BC0A-AEF8-42FE-987D-C9C81AB0E27F}">
      <dgm:prSet/>
      <dgm:spPr/>
      <dgm:t>
        <a:bodyPr/>
        <a:lstStyle/>
        <a:p>
          <a:endParaRPr lang="en-US"/>
        </a:p>
      </dgm:t>
    </dgm:pt>
    <dgm:pt modelId="{36985885-420F-41BF-B9CF-D8E8F8024F86}" type="sibTrans" cxnId="{A605BC0A-AEF8-42FE-987D-C9C81AB0E27F}">
      <dgm:prSet/>
      <dgm:spPr/>
      <dgm:t>
        <a:bodyPr/>
        <a:lstStyle/>
        <a:p>
          <a:endParaRPr lang="en-US"/>
        </a:p>
      </dgm:t>
    </dgm:pt>
    <dgm:pt modelId="{5EC0383D-1D3A-4852-B0E3-9A17C7C8B5F5}">
      <dgm:prSet custT="1"/>
      <dgm:spPr/>
      <dgm:t>
        <a:bodyPr/>
        <a:lstStyle/>
        <a:p>
          <a:r>
            <a:rPr lang="en-US" sz="1600" kern="1200" dirty="0">
              <a:solidFill>
                <a:prstClr val="white"/>
              </a:solidFill>
              <a:latin typeface="MrEavesXLModOT" panose="020B0603060502020204" pitchFamily="34" charset="0"/>
              <a:ea typeface="+mn-ea"/>
              <a:cs typeface="+mn-cs"/>
            </a:rPr>
            <a:t>Activate</a:t>
          </a:r>
        </a:p>
      </dgm:t>
    </dgm:pt>
    <dgm:pt modelId="{9CA6432A-4155-40BE-9908-333FAD23414C}" type="parTrans" cxnId="{ADD3E849-8F75-4216-9EA5-6E3828815765}">
      <dgm:prSet/>
      <dgm:spPr/>
      <dgm:t>
        <a:bodyPr/>
        <a:lstStyle/>
        <a:p>
          <a:endParaRPr lang="en-US"/>
        </a:p>
      </dgm:t>
    </dgm:pt>
    <dgm:pt modelId="{731F99F8-794A-429B-8A0B-8B997929F5CD}" type="sibTrans" cxnId="{ADD3E849-8F75-4216-9EA5-6E3828815765}">
      <dgm:prSet/>
      <dgm:spPr/>
      <dgm:t>
        <a:bodyPr/>
        <a:lstStyle/>
        <a:p>
          <a:endParaRPr lang="en-US"/>
        </a:p>
      </dgm:t>
    </dgm:pt>
    <dgm:pt modelId="{8F87DABE-3A94-4E84-B4EC-7860508FE808}">
      <dgm:prSet custT="1"/>
      <dgm:spPr/>
      <dgm:t>
        <a:bodyPr/>
        <a:lstStyle/>
        <a:p>
          <a:pPr>
            <a:lnSpc>
              <a:spcPct val="100000"/>
            </a:lnSpc>
          </a:pPr>
          <a:r>
            <a:rPr lang="en-US" sz="1200" dirty="0">
              <a:latin typeface="MrEavesXLModOT" panose="020B0603060502020204" pitchFamily="34" charset="0"/>
            </a:rPr>
            <a:t>Activate the project plan by presenting it to your class.</a:t>
          </a:r>
        </a:p>
      </dgm:t>
    </dgm:pt>
    <dgm:pt modelId="{1F87EC9A-08C5-4E2A-AB22-A3B731C2214A}" type="parTrans" cxnId="{0805004F-4714-4EB3-95A6-E355A7AF3FAF}">
      <dgm:prSet/>
      <dgm:spPr/>
      <dgm:t>
        <a:bodyPr/>
        <a:lstStyle/>
        <a:p>
          <a:endParaRPr lang="en-US"/>
        </a:p>
      </dgm:t>
    </dgm:pt>
    <dgm:pt modelId="{A2A02F97-C22E-433A-984E-3A30DE4908E0}" type="sibTrans" cxnId="{0805004F-4714-4EB3-95A6-E355A7AF3FAF}">
      <dgm:prSet/>
      <dgm:spPr/>
      <dgm:t>
        <a:bodyPr/>
        <a:lstStyle/>
        <a:p>
          <a:endParaRPr lang="en-US"/>
        </a:p>
      </dgm:t>
    </dgm:pt>
    <dgm:pt modelId="{EA55D03B-135C-48C9-9514-97BBEE2AE42D}">
      <dgm:prSet custT="1"/>
      <dgm:spPr/>
      <dgm:t>
        <a:bodyPr/>
        <a:lstStyle/>
        <a:p>
          <a:r>
            <a:rPr lang="en-US" sz="1600" kern="1200" dirty="0">
              <a:solidFill>
                <a:prstClr val="white"/>
              </a:solidFill>
              <a:latin typeface="MrEavesXLModOT" panose="020B0603060502020204" pitchFamily="34" charset="0"/>
              <a:ea typeface="+mn-ea"/>
              <a:cs typeface="+mn-cs"/>
            </a:rPr>
            <a:t>Share</a:t>
          </a:r>
        </a:p>
      </dgm:t>
    </dgm:pt>
    <dgm:pt modelId="{887D1BCA-30C7-4544-B0E3-932A19175DBF}" type="parTrans" cxnId="{BF5FBD6B-D764-4FF1-996E-3812E9D7F8A2}">
      <dgm:prSet/>
      <dgm:spPr/>
      <dgm:t>
        <a:bodyPr/>
        <a:lstStyle/>
        <a:p>
          <a:endParaRPr lang="en-US"/>
        </a:p>
      </dgm:t>
    </dgm:pt>
    <dgm:pt modelId="{CF236454-C26E-4413-88A2-4B4B99903B41}" type="sibTrans" cxnId="{BF5FBD6B-D764-4FF1-996E-3812E9D7F8A2}">
      <dgm:prSet/>
      <dgm:spPr/>
      <dgm:t>
        <a:bodyPr/>
        <a:lstStyle/>
        <a:p>
          <a:endParaRPr lang="en-US"/>
        </a:p>
      </dgm:t>
    </dgm:pt>
    <dgm:pt modelId="{B37AC83A-749B-4E1C-973D-A672EFC70D3F}">
      <dgm:prSet custT="1"/>
      <dgm:spPr/>
      <dgm:t>
        <a:bodyPr/>
        <a:lstStyle/>
        <a:p>
          <a:pPr>
            <a:lnSpc>
              <a:spcPct val="100000"/>
            </a:lnSpc>
          </a:pPr>
          <a:r>
            <a:rPr lang="en-US" sz="1200" dirty="0">
              <a:latin typeface="MrEavesXLModOT" panose="020B0603060502020204" pitchFamily="34" charset="0"/>
            </a:rPr>
            <a:t>Send your ideas or videos to the Crawford Fund which may showcase your work.</a:t>
          </a:r>
        </a:p>
      </dgm:t>
    </dgm:pt>
    <dgm:pt modelId="{7828D990-03A5-4A2F-9545-D8B329013668}" type="parTrans" cxnId="{1A187FCA-716C-4316-9F0B-29C22B41D1EA}">
      <dgm:prSet/>
      <dgm:spPr/>
      <dgm:t>
        <a:bodyPr/>
        <a:lstStyle/>
        <a:p>
          <a:endParaRPr lang="en-US"/>
        </a:p>
      </dgm:t>
    </dgm:pt>
    <dgm:pt modelId="{12290CC3-F2CD-4F2A-A89E-E59A6372EEA4}" type="sibTrans" cxnId="{1A187FCA-716C-4316-9F0B-29C22B41D1EA}">
      <dgm:prSet/>
      <dgm:spPr/>
      <dgm:t>
        <a:bodyPr/>
        <a:lstStyle/>
        <a:p>
          <a:endParaRPr lang="en-US"/>
        </a:p>
      </dgm:t>
    </dgm:pt>
    <dgm:pt modelId="{E4099B5F-5EFA-4674-A3C2-41787E96E69E}">
      <dgm:prSet custT="1"/>
      <dgm:spPr/>
      <dgm:t>
        <a:bodyPr/>
        <a:lstStyle/>
        <a:p>
          <a:r>
            <a:rPr lang="en-US" sz="1600" dirty="0">
              <a:latin typeface="MrEavesXLModOT" panose="020B0603060502020204" pitchFamily="34" charset="0"/>
            </a:rPr>
            <a:t>Share prior knowledge</a:t>
          </a:r>
        </a:p>
      </dgm:t>
    </dgm:pt>
    <dgm:pt modelId="{43F777EE-4522-4B7A-BAB1-C4671CE3A14C}" type="parTrans" cxnId="{AC9FD11D-9F24-4D41-84C0-482005A5F94A}">
      <dgm:prSet/>
      <dgm:spPr/>
      <dgm:t>
        <a:bodyPr/>
        <a:lstStyle/>
        <a:p>
          <a:endParaRPr lang="en-AU"/>
        </a:p>
      </dgm:t>
    </dgm:pt>
    <dgm:pt modelId="{849CFA74-E509-4584-8826-5E40071F413E}" type="sibTrans" cxnId="{AC9FD11D-9F24-4D41-84C0-482005A5F94A}">
      <dgm:prSet/>
      <dgm:spPr/>
      <dgm:t>
        <a:bodyPr/>
        <a:lstStyle/>
        <a:p>
          <a:endParaRPr lang="en-AU"/>
        </a:p>
      </dgm:t>
    </dgm:pt>
    <dgm:pt modelId="{20091B70-DB73-4807-A806-FA4A426BC54E}">
      <dgm:prSet custT="1"/>
      <dgm:spPr/>
      <dgm:t>
        <a:bodyPr/>
        <a:lstStyle/>
        <a:p>
          <a:pPr>
            <a:lnSpc>
              <a:spcPct val="100000"/>
            </a:lnSpc>
          </a:pPr>
          <a:r>
            <a:rPr lang="en-US" sz="1200" dirty="0">
              <a:latin typeface="MrEavesXLModOT" panose="020B0603060502020204" pitchFamily="34" charset="0"/>
            </a:rPr>
            <a:t>What do you know about farming?</a:t>
          </a:r>
        </a:p>
      </dgm:t>
    </dgm:pt>
    <dgm:pt modelId="{7C3480BA-37C5-4345-B21F-C7DB409C6C38}" type="parTrans" cxnId="{66344E16-8BA3-4601-B8CD-6E38C0986A17}">
      <dgm:prSet/>
      <dgm:spPr/>
      <dgm:t>
        <a:bodyPr/>
        <a:lstStyle/>
        <a:p>
          <a:endParaRPr lang="en-AU"/>
        </a:p>
      </dgm:t>
    </dgm:pt>
    <dgm:pt modelId="{CE0EAC99-DA36-466D-871B-29A27E622257}" type="sibTrans" cxnId="{66344E16-8BA3-4601-B8CD-6E38C0986A17}">
      <dgm:prSet/>
      <dgm:spPr/>
      <dgm:t>
        <a:bodyPr/>
        <a:lstStyle/>
        <a:p>
          <a:endParaRPr lang="en-AU"/>
        </a:p>
      </dgm:t>
    </dgm:pt>
    <dgm:pt modelId="{2905BE8A-FC90-44A2-A96D-A2C6651D5953}">
      <dgm:prSet custT="1"/>
      <dgm:spPr/>
      <dgm:t>
        <a:bodyPr/>
        <a:lstStyle/>
        <a:p>
          <a:pPr>
            <a:lnSpc>
              <a:spcPct val="100000"/>
            </a:lnSpc>
          </a:pPr>
          <a:r>
            <a:rPr lang="en-US" sz="1200" dirty="0">
              <a:latin typeface="MrEavesXLModOT" panose="020B0603060502020204" pitchFamily="34" charset="0"/>
            </a:rPr>
            <a:t>What do you know about climate change?</a:t>
          </a:r>
        </a:p>
      </dgm:t>
    </dgm:pt>
    <dgm:pt modelId="{8D97FFCB-631E-438A-8A38-E269C390FEA2}" type="parTrans" cxnId="{2B993F55-BDB7-46F8-836E-A63768BDF34B}">
      <dgm:prSet/>
      <dgm:spPr/>
      <dgm:t>
        <a:bodyPr/>
        <a:lstStyle/>
        <a:p>
          <a:endParaRPr lang="en-AU"/>
        </a:p>
      </dgm:t>
    </dgm:pt>
    <dgm:pt modelId="{AE6E737E-C972-43A9-A2E8-8FDB6E8F9133}" type="sibTrans" cxnId="{2B993F55-BDB7-46F8-836E-A63768BDF34B}">
      <dgm:prSet/>
      <dgm:spPr/>
      <dgm:t>
        <a:bodyPr/>
        <a:lstStyle/>
        <a:p>
          <a:endParaRPr lang="en-AU"/>
        </a:p>
      </dgm:t>
    </dgm:pt>
    <dgm:pt modelId="{2DBFE75B-D102-4DDD-BDBE-8A00E2E825F9}">
      <dgm:prSet custT="1"/>
      <dgm:spPr/>
      <dgm:t>
        <a:bodyPr/>
        <a:lstStyle/>
        <a:p>
          <a:pPr>
            <a:lnSpc>
              <a:spcPct val="100000"/>
            </a:lnSpc>
          </a:pPr>
          <a:r>
            <a:rPr lang="en-US" sz="1200" dirty="0">
              <a:latin typeface="MrEavesXLModOT" panose="020B0603060502020204" pitchFamily="34" charset="0"/>
            </a:rPr>
            <a:t>What is food and nutrition security?</a:t>
          </a:r>
        </a:p>
      </dgm:t>
    </dgm:pt>
    <dgm:pt modelId="{5AC79284-DFBE-4AC9-9D37-DAA1838C15C5}" type="parTrans" cxnId="{43AB4AD8-C913-43DC-A151-AFA5472D0D72}">
      <dgm:prSet/>
      <dgm:spPr/>
      <dgm:t>
        <a:bodyPr/>
        <a:lstStyle/>
        <a:p>
          <a:endParaRPr lang="en-AU"/>
        </a:p>
      </dgm:t>
    </dgm:pt>
    <dgm:pt modelId="{EBA0E061-E4DF-4C33-83F2-F989528B59BC}" type="sibTrans" cxnId="{43AB4AD8-C913-43DC-A151-AFA5472D0D72}">
      <dgm:prSet/>
      <dgm:spPr/>
      <dgm:t>
        <a:bodyPr/>
        <a:lstStyle/>
        <a:p>
          <a:endParaRPr lang="en-AU"/>
        </a:p>
      </dgm:t>
    </dgm:pt>
    <dgm:pt modelId="{DEAF9141-6EA6-4847-97F8-B434D9044284}" type="pres">
      <dgm:prSet presAssocID="{4C5981D9-1781-4CBA-9B5D-B80C7D2070B5}" presName="Name0" presStyleCnt="0">
        <dgm:presLayoutVars>
          <dgm:dir/>
          <dgm:animLvl val="lvl"/>
          <dgm:resizeHandles val="exact"/>
        </dgm:presLayoutVars>
      </dgm:prSet>
      <dgm:spPr/>
    </dgm:pt>
    <dgm:pt modelId="{11292FB5-5C4C-460D-8890-8007119CDB5B}" type="pres">
      <dgm:prSet presAssocID="{E4099B5F-5EFA-4674-A3C2-41787E96E69E}" presName="composite" presStyleCnt="0"/>
      <dgm:spPr/>
    </dgm:pt>
    <dgm:pt modelId="{D9095940-B941-4C17-A282-4920D4E1A8D7}" type="pres">
      <dgm:prSet presAssocID="{E4099B5F-5EFA-4674-A3C2-41787E96E69E}" presName="parTx" presStyleLbl="alignNode1" presStyleIdx="0" presStyleCnt="6">
        <dgm:presLayoutVars>
          <dgm:chMax val="0"/>
          <dgm:chPref val="0"/>
        </dgm:presLayoutVars>
      </dgm:prSet>
      <dgm:spPr/>
    </dgm:pt>
    <dgm:pt modelId="{195D4D94-FB4E-4851-8AC3-DD52507E3309}" type="pres">
      <dgm:prSet presAssocID="{E4099B5F-5EFA-4674-A3C2-41787E96E69E}" presName="desTx" presStyleLbl="alignAccFollowNode1" presStyleIdx="0" presStyleCnt="6">
        <dgm:presLayoutVars/>
      </dgm:prSet>
      <dgm:spPr/>
    </dgm:pt>
    <dgm:pt modelId="{12AC78AE-D49D-4EE3-B6B5-D279B801F7B2}" type="pres">
      <dgm:prSet presAssocID="{849CFA74-E509-4584-8826-5E40071F413E}" presName="space" presStyleCnt="0"/>
      <dgm:spPr/>
    </dgm:pt>
    <dgm:pt modelId="{5C293FE9-275B-4E41-9DF1-FF42F0C091EC}" type="pres">
      <dgm:prSet presAssocID="{1DE98F65-062C-44DB-A5AB-3AD082ADAF6E}" presName="composite" presStyleCnt="0"/>
      <dgm:spPr/>
    </dgm:pt>
    <dgm:pt modelId="{B33969B1-521B-43F5-813E-FCF164EB97FE}" type="pres">
      <dgm:prSet presAssocID="{1DE98F65-062C-44DB-A5AB-3AD082ADAF6E}" presName="parTx" presStyleLbl="alignNode1" presStyleIdx="1" presStyleCnt="6">
        <dgm:presLayoutVars>
          <dgm:chMax val="0"/>
          <dgm:chPref val="0"/>
        </dgm:presLayoutVars>
      </dgm:prSet>
      <dgm:spPr/>
    </dgm:pt>
    <dgm:pt modelId="{E33DA687-DB99-4067-87A0-54E63F96334C}" type="pres">
      <dgm:prSet presAssocID="{1DE98F65-062C-44DB-A5AB-3AD082ADAF6E}" presName="desTx" presStyleLbl="alignAccFollowNode1" presStyleIdx="1" presStyleCnt="6">
        <dgm:presLayoutVars/>
      </dgm:prSet>
      <dgm:spPr/>
    </dgm:pt>
    <dgm:pt modelId="{CE68C858-5049-4551-AF49-2174E7191AD5}" type="pres">
      <dgm:prSet presAssocID="{AEE519CB-EF74-4FD1-BF34-69BF3B933300}" presName="space" presStyleCnt="0"/>
      <dgm:spPr/>
    </dgm:pt>
    <dgm:pt modelId="{87E0AE15-DD05-4FE4-8927-D77DC7AF2B9B}" type="pres">
      <dgm:prSet presAssocID="{92D5FAD8-34F5-43DD-9D85-21BF6662FD57}" presName="composite" presStyleCnt="0"/>
      <dgm:spPr/>
    </dgm:pt>
    <dgm:pt modelId="{9AA33AF2-63CA-4A16-B38E-ECA777186D7F}" type="pres">
      <dgm:prSet presAssocID="{92D5FAD8-34F5-43DD-9D85-21BF6662FD57}" presName="parTx" presStyleLbl="alignNode1" presStyleIdx="2" presStyleCnt="6">
        <dgm:presLayoutVars>
          <dgm:chMax val="0"/>
          <dgm:chPref val="0"/>
        </dgm:presLayoutVars>
      </dgm:prSet>
      <dgm:spPr/>
    </dgm:pt>
    <dgm:pt modelId="{EDB9B41F-3EB0-4D85-8F23-D8AB29A03BD7}" type="pres">
      <dgm:prSet presAssocID="{92D5FAD8-34F5-43DD-9D85-21BF6662FD57}" presName="desTx" presStyleLbl="alignAccFollowNode1" presStyleIdx="2" presStyleCnt="6">
        <dgm:presLayoutVars/>
      </dgm:prSet>
      <dgm:spPr/>
    </dgm:pt>
    <dgm:pt modelId="{CEBD5077-9FBC-4F5C-BE63-4A39C7E70A42}" type="pres">
      <dgm:prSet presAssocID="{DA6390EC-5620-42D7-B842-96B8A4D0734E}" presName="space" presStyleCnt="0"/>
      <dgm:spPr/>
    </dgm:pt>
    <dgm:pt modelId="{0CF8D86D-2E59-40D5-B941-74DD361AA038}" type="pres">
      <dgm:prSet presAssocID="{4D766BA1-AF68-48AB-B766-9FC07A5E9F90}" presName="composite" presStyleCnt="0"/>
      <dgm:spPr/>
    </dgm:pt>
    <dgm:pt modelId="{0EE103B9-003F-4989-9461-BFA76892AB2F}" type="pres">
      <dgm:prSet presAssocID="{4D766BA1-AF68-48AB-B766-9FC07A5E9F90}" presName="parTx" presStyleLbl="alignNode1" presStyleIdx="3" presStyleCnt="6">
        <dgm:presLayoutVars>
          <dgm:chMax val="0"/>
          <dgm:chPref val="0"/>
        </dgm:presLayoutVars>
      </dgm:prSet>
      <dgm:spPr/>
    </dgm:pt>
    <dgm:pt modelId="{DBCDD656-65EB-4906-B4BE-712E89519E37}" type="pres">
      <dgm:prSet presAssocID="{4D766BA1-AF68-48AB-B766-9FC07A5E9F90}" presName="desTx" presStyleLbl="alignAccFollowNode1" presStyleIdx="3" presStyleCnt="6">
        <dgm:presLayoutVars/>
      </dgm:prSet>
      <dgm:spPr/>
    </dgm:pt>
    <dgm:pt modelId="{C58B303D-B144-4E24-8868-D0CF211AB283}" type="pres">
      <dgm:prSet presAssocID="{600A177B-991D-41FE-9E5D-4ABFC4F17AE1}" presName="space" presStyleCnt="0"/>
      <dgm:spPr/>
    </dgm:pt>
    <dgm:pt modelId="{8585E4C6-CC53-4198-8DE5-52795A6C6C67}" type="pres">
      <dgm:prSet presAssocID="{5EC0383D-1D3A-4852-B0E3-9A17C7C8B5F5}" presName="composite" presStyleCnt="0"/>
      <dgm:spPr/>
    </dgm:pt>
    <dgm:pt modelId="{A74D9EBC-0671-4996-B2D2-C0BA1DD9707A}" type="pres">
      <dgm:prSet presAssocID="{5EC0383D-1D3A-4852-B0E3-9A17C7C8B5F5}" presName="parTx" presStyleLbl="alignNode1" presStyleIdx="4" presStyleCnt="6">
        <dgm:presLayoutVars>
          <dgm:chMax val="0"/>
          <dgm:chPref val="0"/>
        </dgm:presLayoutVars>
      </dgm:prSet>
      <dgm:spPr/>
    </dgm:pt>
    <dgm:pt modelId="{1263F922-9AB9-4E10-90EA-CE45B5EF6C5D}" type="pres">
      <dgm:prSet presAssocID="{5EC0383D-1D3A-4852-B0E3-9A17C7C8B5F5}" presName="desTx" presStyleLbl="alignAccFollowNode1" presStyleIdx="4" presStyleCnt="6">
        <dgm:presLayoutVars/>
      </dgm:prSet>
      <dgm:spPr/>
    </dgm:pt>
    <dgm:pt modelId="{BA6BDA35-5E50-4412-9A6D-656060EB724F}" type="pres">
      <dgm:prSet presAssocID="{731F99F8-794A-429B-8A0B-8B997929F5CD}" presName="space" presStyleCnt="0"/>
      <dgm:spPr/>
    </dgm:pt>
    <dgm:pt modelId="{4CF5E623-F463-4DE0-9465-C9AD030F89F4}" type="pres">
      <dgm:prSet presAssocID="{EA55D03B-135C-48C9-9514-97BBEE2AE42D}" presName="composite" presStyleCnt="0"/>
      <dgm:spPr/>
    </dgm:pt>
    <dgm:pt modelId="{A0B59A2F-43B5-4984-B2F8-ADA66A6B83C5}" type="pres">
      <dgm:prSet presAssocID="{EA55D03B-135C-48C9-9514-97BBEE2AE42D}" presName="parTx" presStyleLbl="alignNode1" presStyleIdx="5" presStyleCnt="6">
        <dgm:presLayoutVars>
          <dgm:chMax val="0"/>
          <dgm:chPref val="0"/>
        </dgm:presLayoutVars>
      </dgm:prSet>
      <dgm:spPr/>
    </dgm:pt>
    <dgm:pt modelId="{70C955A0-3939-4E4E-85FC-C748549E89D4}" type="pres">
      <dgm:prSet presAssocID="{EA55D03B-135C-48C9-9514-97BBEE2AE42D}" presName="desTx" presStyleLbl="alignAccFollowNode1" presStyleIdx="5" presStyleCnt="6">
        <dgm:presLayoutVars/>
      </dgm:prSet>
      <dgm:spPr/>
    </dgm:pt>
  </dgm:ptLst>
  <dgm:cxnLst>
    <dgm:cxn modelId="{37FB8601-D934-4D11-B6BD-0DC76E415738}" type="presOf" srcId="{5EC0383D-1D3A-4852-B0E3-9A17C7C8B5F5}" destId="{A74D9EBC-0671-4996-B2D2-C0BA1DD9707A}" srcOrd="0" destOrd="0" presId="urn:microsoft.com/office/officeart/2016/7/layout/ChevronBlockProcess"/>
    <dgm:cxn modelId="{1A25E802-BE48-4D42-B8F6-8B75512C81C6}" type="presOf" srcId="{2905BE8A-FC90-44A2-A96D-A2C6651D5953}" destId="{195D4D94-FB4E-4851-8AC3-DD52507E3309}" srcOrd="0" destOrd="0" presId="urn:microsoft.com/office/officeart/2016/7/layout/ChevronBlockProcess"/>
    <dgm:cxn modelId="{61500403-FB5D-4C39-804C-7DB1411CE54A}" type="presOf" srcId="{2DBFE75B-D102-4DDD-BDBE-8A00E2E825F9}" destId="{195D4D94-FB4E-4851-8AC3-DD52507E3309}" srcOrd="0" destOrd="1" presId="urn:microsoft.com/office/officeart/2016/7/layout/ChevronBlockProcess"/>
    <dgm:cxn modelId="{E13E250A-F414-4124-94DF-DAE25B90984F}" type="presOf" srcId="{20091B70-DB73-4807-A806-FA4A426BC54E}" destId="{195D4D94-FB4E-4851-8AC3-DD52507E3309}" srcOrd="0" destOrd="2" presId="urn:microsoft.com/office/officeart/2016/7/layout/ChevronBlockProcess"/>
    <dgm:cxn modelId="{A605BC0A-AEF8-42FE-987D-C9C81AB0E27F}" srcId="{4D766BA1-AF68-48AB-B766-9FC07A5E9F90}" destId="{22BD6E57-8C96-4AC1-A848-A1E992B6A952}" srcOrd="0" destOrd="0" parTransId="{B1E38172-96F3-4264-B2CA-2FCDD8ADAF70}" sibTransId="{36985885-420F-41BF-B9CF-D8E8F8024F86}"/>
    <dgm:cxn modelId="{66344E16-8BA3-4601-B8CD-6E38C0986A17}" srcId="{E4099B5F-5EFA-4674-A3C2-41787E96E69E}" destId="{20091B70-DB73-4807-A806-FA4A426BC54E}" srcOrd="2" destOrd="0" parTransId="{7C3480BA-37C5-4345-B21F-C7DB409C6C38}" sibTransId="{CE0EAC99-DA36-466D-871B-29A27E622257}"/>
    <dgm:cxn modelId="{AC9FD11D-9F24-4D41-84C0-482005A5F94A}" srcId="{4C5981D9-1781-4CBA-9B5D-B80C7D2070B5}" destId="{E4099B5F-5EFA-4674-A3C2-41787E96E69E}" srcOrd="0" destOrd="0" parTransId="{43F777EE-4522-4B7A-BAB1-C4671CE3A14C}" sibTransId="{849CFA74-E509-4584-8826-5E40071F413E}"/>
    <dgm:cxn modelId="{975A9A1E-AA70-4E76-9D11-98CC70CA8D59}" type="presOf" srcId="{096BC4BF-28E8-4F36-B164-08C1ABC36117}" destId="{E33DA687-DB99-4067-87A0-54E63F96334C}" srcOrd="0" destOrd="0" presId="urn:microsoft.com/office/officeart/2016/7/layout/ChevronBlockProcess"/>
    <dgm:cxn modelId="{D25DE621-29C5-4A5E-8F89-6585BB9BA2FF}" type="presOf" srcId="{8F87DABE-3A94-4E84-B4EC-7860508FE808}" destId="{1263F922-9AB9-4E10-90EA-CE45B5EF6C5D}" srcOrd="0" destOrd="0" presId="urn:microsoft.com/office/officeart/2016/7/layout/ChevronBlockProcess"/>
    <dgm:cxn modelId="{75B3C424-13E0-4E90-8546-4BBE135C2B32}" type="presOf" srcId="{92D5FAD8-34F5-43DD-9D85-21BF6662FD57}" destId="{9AA33AF2-63CA-4A16-B38E-ECA777186D7F}" srcOrd="0" destOrd="0" presId="urn:microsoft.com/office/officeart/2016/7/layout/ChevronBlockProcess"/>
    <dgm:cxn modelId="{055F0B28-75E1-412A-85DE-8E169BB66874}" type="presOf" srcId="{4C5981D9-1781-4CBA-9B5D-B80C7D2070B5}" destId="{DEAF9141-6EA6-4847-97F8-B434D9044284}" srcOrd="0" destOrd="0" presId="urn:microsoft.com/office/officeart/2016/7/layout/ChevronBlockProcess"/>
    <dgm:cxn modelId="{7F4E6B29-ADBC-42F3-9178-85E8F225C390}" type="presOf" srcId="{EA55D03B-135C-48C9-9514-97BBEE2AE42D}" destId="{A0B59A2F-43B5-4984-B2F8-ADA66A6B83C5}" srcOrd="0" destOrd="0" presId="urn:microsoft.com/office/officeart/2016/7/layout/ChevronBlockProcess"/>
    <dgm:cxn modelId="{0D9FDC2D-0758-4450-A650-EA6B58D474F6}" type="presOf" srcId="{B37AC83A-749B-4E1C-973D-A672EFC70D3F}" destId="{70C955A0-3939-4E4E-85FC-C748549E89D4}" srcOrd="0" destOrd="0" presId="urn:microsoft.com/office/officeart/2016/7/layout/ChevronBlockProcess"/>
    <dgm:cxn modelId="{ADD3E849-8F75-4216-9EA5-6E3828815765}" srcId="{4C5981D9-1781-4CBA-9B5D-B80C7D2070B5}" destId="{5EC0383D-1D3A-4852-B0E3-9A17C7C8B5F5}" srcOrd="4" destOrd="0" parTransId="{9CA6432A-4155-40BE-9908-333FAD23414C}" sibTransId="{731F99F8-794A-429B-8A0B-8B997929F5CD}"/>
    <dgm:cxn modelId="{0805004F-4714-4EB3-95A6-E355A7AF3FAF}" srcId="{5EC0383D-1D3A-4852-B0E3-9A17C7C8B5F5}" destId="{8F87DABE-3A94-4E84-B4EC-7860508FE808}" srcOrd="0" destOrd="0" parTransId="{1F87EC9A-08C5-4E2A-AB22-A3B731C2214A}" sibTransId="{A2A02F97-C22E-433A-984E-3A30DE4908E0}"/>
    <dgm:cxn modelId="{2B993F55-BDB7-46F8-836E-A63768BDF34B}" srcId="{E4099B5F-5EFA-4674-A3C2-41787E96E69E}" destId="{2905BE8A-FC90-44A2-A96D-A2C6651D5953}" srcOrd="0" destOrd="0" parTransId="{8D97FFCB-631E-438A-8A38-E269C390FEA2}" sibTransId="{AE6E737E-C972-43A9-A2E8-8FDB6E8F9133}"/>
    <dgm:cxn modelId="{BF5FBD6B-D764-4FF1-996E-3812E9D7F8A2}" srcId="{4C5981D9-1781-4CBA-9B5D-B80C7D2070B5}" destId="{EA55D03B-135C-48C9-9514-97BBEE2AE42D}" srcOrd="5" destOrd="0" parTransId="{887D1BCA-30C7-4544-B0E3-932A19175DBF}" sibTransId="{CF236454-C26E-4413-88A2-4B4B99903B41}"/>
    <dgm:cxn modelId="{32DE0B6C-6D1F-422B-94B6-3AE635B99DC2}" type="presOf" srcId="{E4099B5F-5EFA-4674-A3C2-41787E96E69E}" destId="{D9095940-B941-4C17-A282-4920D4E1A8D7}" srcOrd="0" destOrd="0" presId="urn:microsoft.com/office/officeart/2016/7/layout/ChevronBlockProcess"/>
    <dgm:cxn modelId="{1B15C36F-9731-4AB1-B359-F15AB596DADA}" type="presOf" srcId="{41A50EAE-5E0E-437D-802E-9B273A4758DE}" destId="{EDB9B41F-3EB0-4D85-8F23-D8AB29A03BD7}" srcOrd="0" destOrd="0" presId="urn:microsoft.com/office/officeart/2016/7/layout/ChevronBlockProcess"/>
    <dgm:cxn modelId="{8733C072-08DD-4F55-AB29-32230E1531C9}" srcId="{4C5981D9-1781-4CBA-9B5D-B80C7D2070B5}" destId="{4D766BA1-AF68-48AB-B766-9FC07A5E9F90}" srcOrd="3" destOrd="0" parTransId="{9C6D9024-DB15-4AE7-A387-69464BFFD5F1}" sibTransId="{600A177B-991D-41FE-9E5D-4ABFC4F17AE1}"/>
    <dgm:cxn modelId="{54DFF57D-F815-43B1-B4FC-0AFFBDF25AE7}" srcId="{92D5FAD8-34F5-43DD-9D85-21BF6662FD57}" destId="{41A50EAE-5E0E-437D-802E-9B273A4758DE}" srcOrd="0" destOrd="0" parTransId="{7030081D-2475-4B8A-9FB3-D7B83FACD52C}" sibTransId="{6E4B3141-BD14-4C34-B006-8CFCF2563977}"/>
    <dgm:cxn modelId="{908D5BA6-B161-4859-BC4A-F6A63FE3D6FC}" srcId="{4C5981D9-1781-4CBA-9B5D-B80C7D2070B5}" destId="{92D5FAD8-34F5-43DD-9D85-21BF6662FD57}" srcOrd="2" destOrd="0" parTransId="{F27382FC-7B60-45C7-8DCC-47FEF1C1912F}" sibTransId="{DA6390EC-5620-42D7-B842-96B8A4D0734E}"/>
    <dgm:cxn modelId="{0538A1C7-CC6F-42DC-BEFF-A1580D7A4BAC}" srcId="{4C5981D9-1781-4CBA-9B5D-B80C7D2070B5}" destId="{1DE98F65-062C-44DB-A5AB-3AD082ADAF6E}" srcOrd="1" destOrd="0" parTransId="{D397EF60-61FB-4CB9-98E4-278D18574CCF}" sibTransId="{AEE519CB-EF74-4FD1-BF34-69BF3B933300}"/>
    <dgm:cxn modelId="{73998FC9-5365-410B-A186-4A9B73AA9BCC}" type="presOf" srcId="{1DE98F65-062C-44DB-A5AB-3AD082ADAF6E}" destId="{B33969B1-521B-43F5-813E-FCF164EB97FE}" srcOrd="0" destOrd="0" presId="urn:microsoft.com/office/officeart/2016/7/layout/ChevronBlockProcess"/>
    <dgm:cxn modelId="{A57623CA-1F59-4C5A-B4D9-7D10CAC7E6BA}" type="presOf" srcId="{4D766BA1-AF68-48AB-B766-9FC07A5E9F90}" destId="{0EE103B9-003F-4989-9461-BFA76892AB2F}" srcOrd="0" destOrd="0" presId="urn:microsoft.com/office/officeart/2016/7/layout/ChevronBlockProcess"/>
    <dgm:cxn modelId="{1A187FCA-716C-4316-9F0B-29C22B41D1EA}" srcId="{EA55D03B-135C-48C9-9514-97BBEE2AE42D}" destId="{B37AC83A-749B-4E1C-973D-A672EFC70D3F}" srcOrd="0" destOrd="0" parTransId="{7828D990-03A5-4A2F-9545-D8B329013668}" sibTransId="{12290CC3-F2CD-4F2A-A89E-E59A6372EEA4}"/>
    <dgm:cxn modelId="{43AB4AD8-C913-43DC-A151-AFA5472D0D72}" srcId="{E4099B5F-5EFA-4674-A3C2-41787E96E69E}" destId="{2DBFE75B-D102-4DDD-BDBE-8A00E2E825F9}" srcOrd="1" destOrd="0" parTransId="{5AC79284-DFBE-4AC9-9D37-DAA1838C15C5}" sibTransId="{EBA0E061-E4DF-4C33-83F2-F989528B59BC}"/>
    <dgm:cxn modelId="{BD1824E6-C8CC-4734-8705-4B96FEC772BD}" type="presOf" srcId="{22BD6E57-8C96-4AC1-A848-A1E992B6A952}" destId="{DBCDD656-65EB-4906-B4BE-712E89519E37}" srcOrd="0" destOrd="0" presId="urn:microsoft.com/office/officeart/2016/7/layout/ChevronBlockProcess"/>
    <dgm:cxn modelId="{2D2B97FA-E6F6-47F7-BAAB-7F640C40FA18}" srcId="{1DE98F65-062C-44DB-A5AB-3AD082ADAF6E}" destId="{096BC4BF-28E8-4F36-B164-08C1ABC36117}" srcOrd="0" destOrd="0" parTransId="{C79F999A-E4BC-4E6B-8787-43F650743F4F}" sibTransId="{69FA822C-FFF2-41B1-9134-7603DC9F27F3}"/>
    <dgm:cxn modelId="{6EE9BFCB-9B72-443F-AC98-4600C8DA5575}" type="presParOf" srcId="{DEAF9141-6EA6-4847-97F8-B434D9044284}" destId="{11292FB5-5C4C-460D-8890-8007119CDB5B}" srcOrd="0" destOrd="0" presId="urn:microsoft.com/office/officeart/2016/7/layout/ChevronBlockProcess"/>
    <dgm:cxn modelId="{6FAD8148-30F1-4E87-9ABE-F93327816154}" type="presParOf" srcId="{11292FB5-5C4C-460D-8890-8007119CDB5B}" destId="{D9095940-B941-4C17-A282-4920D4E1A8D7}" srcOrd="0" destOrd="0" presId="urn:microsoft.com/office/officeart/2016/7/layout/ChevronBlockProcess"/>
    <dgm:cxn modelId="{43FAD2BF-1FBA-4BDF-B551-B20CDF07F514}" type="presParOf" srcId="{11292FB5-5C4C-460D-8890-8007119CDB5B}" destId="{195D4D94-FB4E-4851-8AC3-DD52507E3309}" srcOrd="1" destOrd="0" presId="urn:microsoft.com/office/officeart/2016/7/layout/ChevronBlockProcess"/>
    <dgm:cxn modelId="{C297E6CF-022A-4DEA-A6AA-10EC7A9EFBC9}" type="presParOf" srcId="{DEAF9141-6EA6-4847-97F8-B434D9044284}" destId="{12AC78AE-D49D-4EE3-B6B5-D279B801F7B2}" srcOrd="1" destOrd="0" presId="urn:microsoft.com/office/officeart/2016/7/layout/ChevronBlockProcess"/>
    <dgm:cxn modelId="{299B7539-C879-4935-9DF6-11A6096F3480}" type="presParOf" srcId="{DEAF9141-6EA6-4847-97F8-B434D9044284}" destId="{5C293FE9-275B-4E41-9DF1-FF42F0C091EC}" srcOrd="2" destOrd="0" presId="urn:microsoft.com/office/officeart/2016/7/layout/ChevronBlockProcess"/>
    <dgm:cxn modelId="{0F0F36DB-3BFF-4E6A-A837-70F7DC18331E}" type="presParOf" srcId="{5C293FE9-275B-4E41-9DF1-FF42F0C091EC}" destId="{B33969B1-521B-43F5-813E-FCF164EB97FE}" srcOrd="0" destOrd="0" presId="urn:microsoft.com/office/officeart/2016/7/layout/ChevronBlockProcess"/>
    <dgm:cxn modelId="{D04ACC78-AF79-42F0-BFBF-3D6B8A8AC4F1}" type="presParOf" srcId="{5C293FE9-275B-4E41-9DF1-FF42F0C091EC}" destId="{E33DA687-DB99-4067-87A0-54E63F96334C}" srcOrd="1" destOrd="0" presId="urn:microsoft.com/office/officeart/2016/7/layout/ChevronBlockProcess"/>
    <dgm:cxn modelId="{04E300CA-9883-48E0-BB95-C3DA9AF9A556}" type="presParOf" srcId="{DEAF9141-6EA6-4847-97F8-B434D9044284}" destId="{CE68C858-5049-4551-AF49-2174E7191AD5}" srcOrd="3" destOrd="0" presId="urn:microsoft.com/office/officeart/2016/7/layout/ChevronBlockProcess"/>
    <dgm:cxn modelId="{568EC954-3641-4EA0-A83E-0F647B8C2128}" type="presParOf" srcId="{DEAF9141-6EA6-4847-97F8-B434D9044284}" destId="{87E0AE15-DD05-4FE4-8927-D77DC7AF2B9B}" srcOrd="4" destOrd="0" presId="urn:microsoft.com/office/officeart/2016/7/layout/ChevronBlockProcess"/>
    <dgm:cxn modelId="{6C9CEBD6-3872-4A36-8B5B-5BDD6C13443A}" type="presParOf" srcId="{87E0AE15-DD05-4FE4-8927-D77DC7AF2B9B}" destId="{9AA33AF2-63CA-4A16-B38E-ECA777186D7F}" srcOrd="0" destOrd="0" presId="urn:microsoft.com/office/officeart/2016/7/layout/ChevronBlockProcess"/>
    <dgm:cxn modelId="{00E4FC76-4742-4A40-90D9-09E02BF01C64}" type="presParOf" srcId="{87E0AE15-DD05-4FE4-8927-D77DC7AF2B9B}" destId="{EDB9B41F-3EB0-4D85-8F23-D8AB29A03BD7}" srcOrd="1" destOrd="0" presId="urn:microsoft.com/office/officeart/2016/7/layout/ChevronBlockProcess"/>
    <dgm:cxn modelId="{68B61BE4-05C6-4CB3-9A73-896E6B624BE8}" type="presParOf" srcId="{DEAF9141-6EA6-4847-97F8-B434D9044284}" destId="{CEBD5077-9FBC-4F5C-BE63-4A39C7E70A42}" srcOrd="5" destOrd="0" presId="urn:microsoft.com/office/officeart/2016/7/layout/ChevronBlockProcess"/>
    <dgm:cxn modelId="{FB3F9394-DCB8-4AB3-AC48-0FA9DF30494F}" type="presParOf" srcId="{DEAF9141-6EA6-4847-97F8-B434D9044284}" destId="{0CF8D86D-2E59-40D5-B941-74DD361AA038}" srcOrd="6" destOrd="0" presId="urn:microsoft.com/office/officeart/2016/7/layout/ChevronBlockProcess"/>
    <dgm:cxn modelId="{4958B8D6-8FFB-48D9-9060-0BACC7510340}" type="presParOf" srcId="{0CF8D86D-2E59-40D5-B941-74DD361AA038}" destId="{0EE103B9-003F-4989-9461-BFA76892AB2F}" srcOrd="0" destOrd="0" presId="urn:microsoft.com/office/officeart/2016/7/layout/ChevronBlockProcess"/>
    <dgm:cxn modelId="{48EDE3B1-D2F3-4DF8-905E-445BD9A902E4}" type="presParOf" srcId="{0CF8D86D-2E59-40D5-B941-74DD361AA038}" destId="{DBCDD656-65EB-4906-B4BE-712E89519E37}" srcOrd="1" destOrd="0" presId="urn:microsoft.com/office/officeart/2016/7/layout/ChevronBlockProcess"/>
    <dgm:cxn modelId="{BB668470-F330-4948-9B78-C54FEBB63D82}" type="presParOf" srcId="{DEAF9141-6EA6-4847-97F8-B434D9044284}" destId="{C58B303D-B144-4E24-8868-D0CF211AB283}" srcOrd="7" destOrd="0" presId="urn:microsoft.com/office/officeart/2016/7/layout/ChevronBlockProcess"/>
    <dgm:cxn modelId="{4F47ADCF-6A30-4D7D-AE31-8A466E64F007}" type="presParOf" srcId="{DEAF9141-6EA6-4847-97F8-B434D9044284}" destId="{8585E4C6-CC53-4198-8DE5-52795A6C6C67}" srcOrd="8" destOrd="0" presId="urn:microsoft.com/office/officeart/2016/7/layout/ChevronBlockProcess"/>
    <dgm:cxn modelId="{F0E29F8A-77DA-4E9D-A3BC-98779417A1D1}" type="presParOf" srcId="{8585E4C6-CC53-4198-8DE5-52795A6C6C67}" destId="{A74D9EBC-0671-4996-B2D2-C0BA1DD9707A}" srcOrd="0" destOrd="0" presId="urn:microsoft.com/office/officeart/2016/7/layout/ChevronBlockProcess"/>
    <dgm:cxn modelId="{6B5612AA-AA81-484D-9A8A-0850EC6F9090}" type="presParOf" srcId="{8585E4C6-CC53-4198-8DE5-52795A6C6C67}" destId="{1263F922-9AB9-4E10-90EA-CE45B5EF6C5D}" srcOrd="1" destOrd="0" presId="urn:microsoft.com/office/officeart/2016/7/layout/ChevronBlockProcess"/>
    <dgm:cxn modelId="{679555F7-BD07-4B98-BE8B-F615F8707632}" type="presParOf" srcId="{DEAF9141-6EA6-4847-97F8-B434D9044284}" destId="{BA6BDA35-5E50-4412-9A6D-656060EB724F}" srcOrd="9" destOrd="0" presId="urn:microsoft.com/office/officeart/2016/7/layout/ChevronBlockProcess"/>
    <dgm:cxn modelId="{8EBC2CCA-0923-49DE-B390-5C38AD466BD5}" type="presParOf" srcId="{DEAF9141-6EA6-4847-97F8-B434D9044284}" destId="{4CF5E623-F463-4DE0-9465-C9AD030F89F4}" srcOrd="10" destOrd="0" presId="urn:microsoft.com/office/officeart/2016/7/layout/ChevronBlockProcess"/>
    <dgm:cxn modelId="{A5E89E2E-7050-4F1E-9292-C846D72CA135}" type="presParOf" srcId="{4CF5E623-F463-4DE0-9465-C9AD030F89F4}" destId="{A0B59A2F-43B5-4984-B2F8-ADA66A6B83C5}" srcOrd="0" destOrd="0" presId="urn:microsoft.com/office/officeart/2016/7/layout/ChevronBlockProcess"/>
    <dgm:cxn modelId="{0269C1C2-EFFC-4C2E-9C4B-D0190BAEB24F}" type="presParOf" srcId="{4CF5E623-F463-4DE0-9465-C9AD030F89F4}" destId="{70C955A0-3939-4E4E-85FC-C748549E89D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A2F5E-E254-4A69-AFC1-DF2461D9572D}" type="doc">
      <dgm:prSet loTypeId="urn:diagrams.loki3.com/BracketList" loCatId="list" qsTypeId="urn:microsoft.com/office/officeart/2005/8/quickstyle/simple1" qsCatId="simple" csTypeId="urn:microsoft.com/office/officeart/2005/8/colors/accent2_2" csCatId="accent2" phldr="1"/>
      <dgm:spPr/>
      <dgm:t>
        <a:bodyPr/>
        <a:lstStyle/>
        <a:p>
          <a:endParaRPr lang="en-AU"/>
        </a:p>
      </dgm:t>
    </dgm:pt>
    <dgm:pt modelId="{2B5F76B3-EA30-46C1-9917-7266BBA3C809}">
      <dgm:prSet phldrT="[Text]"/>
      <dgm:spPr/>
      <dgm:t>
        <a:bodyPr/>
        <a:lstStyle/>
        <a:p>
          <a:r>
            <a:rPr lang="en-AU" dirty="0"/>
            <a:t>Introduction</a:t>
          </a:r>
        </a:p>
      </dgm:t>
    </dgm:pt>
    <dgm:pt modelId="{F1DACC4F-608B-4E10-89F1-0BF4A6C7F2E5}" type="parTrans" cxnId="{44EB6256-8D4C-418B-B220-9F91C3BB83E8}">
      <dgm:prSet/>
      <dgm:spPr/>
      <dgm:t>
        <a:bodyPr/>
        <a:lstStyle/>
        <a:p>
          <a:endParaRPr lang="en-AU"/>
        </a:p>
      </dgm:t>
    </dgm:pt>
    <dgm:pt modelId="{72564ACE-3207-40A5-BF20-365B4EAE0E29}" type="sibTrans" cxnId="{44EB6256-8D4C-418B-B220-9F91C3BB83E8}">
      <dgm:prSet/>
      <dgm:spPr/>
      <dgm:t>
        <a:bodyPr/>
        <a:lstStyle/>
        <a:p>
          <a:endParaRPr lang="en-AU"/>
        </a:p>
      </dgm:t>
    </dgm:pt>
    <dgm:pt modelId="{DBDF2F86-52C1-4AC8-979A-A3426416EB3C}">
      <dgm:prSet phldrT="[Text]"/>
      <dgm:spPr/>
      <dgm:t>
        <a:bodyPr/>
        <a:lstStyle/>
        <a:p>
          <a:r>
            <a:rPr lang="en-AU" dirty="0"/>
            <a:t>What is the country and where is it located (include a map)?</a:t>
          </a:r>
        </a:p>
      </dgm:t>
    </dgm:pt>
    <dgm:pt modelId="{E45704D5-78C4-4102-B2E7-42647D6FB0DE}" type="parTrans" cxnId="{39F9EF3B-2D95-4BEE-97F4-BC06F0F8BFA7}">
      <dgm:prSet/>
      <dgm:spPr/>
      <dgm:t>
        <a:bodyPr/>
        <a:lstStyle/>
        <a:p>
          <a:endParaRPr lang="en-AU"/>
        </a:p>
      </dgm:t>
    </dgm:pt>
    <dgm:pt modelId="{35CE4DBE-3A7B-4589-B89A-B2BA2A60B2D3}" type="sibTrans" cxnId="{39F9EF3B-2D95-4BEE-97F4-BC06F0F8BFA7}">
      <dgm:prSet/>
      <dgm:spPr/>
      <dgm:t>
        <a:bodyPr/>
        <a:lstStyle/>
        <a:p>
          <a:endParaRPr lang="en-AU"/>
        </a:p>
      </dgm:t>
    </dgm:pt>
    <dgm:pt modelId="{9CFB4602-98A3-414E-900B-0FFE669092E8}">
      <dgm:prSet phldrT="[Text]"/>
      <dgm:spPr/>
      <dgm:t>
        <a:bodyPr/>
        <a:lstStyle/>
        <a:p>
          <a:r>
            <a:rPr lang="en-AU" dirty="0"/>
            <a:t>List the climate challenges faced by this country.</a:t>
          </a:r>
        </a:p>
      </dgm:t>
    </dgm:pt>
    <dgm:pt modelId="{2141F7B6-5206-4C87-9B6E-6184B72DCB4C}" type="parTrans" cxnId="{27BD572F-8F33-4D86-8575-9B413AFB9D1D}">
      <dgm:prSet/>
      <dgm:spPr/>
      <dgm:t>
        <a:bodyPr/>
        <a:lstStyle/>
        <a:p>
          <a:endParaRPr lang="en-AU"/>
        </a:p>
      </dgm:t>
    </dgm:pt>
    <dgm:pt modelId="{E0FEB26F-0A24-4C67-8ABF-597DD44F7D27}" type="sibTrans" cxnId="{27BD572F-8F33-4D86-8575-9B413AFB9D1D}">
      <dgm:prSet/>
      <dgm:spPr/>
      <dgm:t>
        <a:bodyPr/>
        <a:lstStyle/>
        <a:p>
          <a:endParaRPr lang="en-AU"/>
        </a:p>
      </dgm:t>
    </dgm:pt>
    <dgm:pt modelId="{88F28C19-E51B-4CF7-8753-3AACC85C9458}">
      <dgm:prSet/>
      <dgm:spPr/>
      <dgm:t>
        <a:bodyPr/>
        <a:lstStyle/>
        <a:p>
          <a:r>
            <a:rPr lang="en-AU" dirty="0"/>
            <a:t>Body</a:t>
          </a:r>
        </a:p>
      </dgm:t>
    </dgm:pt>
    <dgm:pt modelId="{B55A1534-A9E3-463E-BEB1-269A29C9A172}" type="parTrans" cxnId="{F76AE804-26DA-486E-AE9F-148C62A3B207}">
      <dgm:prSet/>
      <dgm:spPr/>
      <dgm:t>
        <a:bodyPr/>
        <a:lstStyle/>
        <a:p>
          <a:endParaRPr lang="en-AU"/>
        </a:p>
      </dgm:t>
    </dgm:pt>
    <dgm:pt modelId="{27BF11FF-9154-42E2-BD86-C01EC70FEE6E}" type="sibTrans" cxnId="{F76AE804-26DA-486E-AE9F-148C62A3B207}">
      <dgm:prSet/>
      <dgm:spPr/>
      <dgm:t>
        <a:bodyPr/>
        <a:lstStyle/>
        <a:p>
          <a:endParaRPr lang="en-AU"/>
        </a:p>
      </dgm:t>
    </dgm:pt>
    <dgm:pt modelId="{35954D19-E591-4E47-97CC-34803E28CE2C}">
      <dgm:prSet/>
      <dgm:spPr/>
      <dgm:t>
        <a:bodyPr/>
        <a:lstStyle/>
        <a:p>
          <a:r>
            <a:rPr lang="en-AU" dirty="0"/>
            <a:t>What are the climate challenges faced by this country (use data and identify patterns, trends and relationships)?</a:t>
          </a:r>
        </a:p>
      </dgm:t>
    </dgm:pt>
    <dgm:pt modelId="{9F29700A-EB6C-428E-9077-67E5F6505FD3}" type="parTrans" cxnId="{30C0B49D-46B3-47CE-8091-1AA64C713B18}">
      <dgm:prSet/>
      <dgm:spPr/>
      <dgm:t>
        <a:bodyPr/>
        <a:lstStyle/>
        <a:p>
          <a:endParaRPr lang="en-AU"/>
        </a:p>
      </dgm:t>
    </dgm:pt>
    <dgm:pt modelId="{AE8900FA-801C-46EB-BBF2-DDFAD1DD511A}" type="sibTrans" cxnId="{30C0B49D-46B3-47CE-8091-1AA64C713B18}">
      <dgm:prSet/>
      <dgm:spPr/>
      <dgm:t>
        <a:bodyPr/>
        <a:lstStyle/>
        <a:p>
          <a:endParaRPr lang="en-AU"/>
        </a:p>
      </dgm:t>
    </dgm:pt>
    <dgm:pt modelId="{108DBE61-5289-4E22-BC38-C9D914DD2A86}">
      <dgm:prSet/>
      <dgm:spPr/>
      <dgm:t>
        <a:bodyPr/>
        <a:lstStyle/>
        <a:p>
          <a:r>
            <a:rPr lang="en-AU" dirty="0"/>
            <a:t>Explain a maximum of three agricultural practices. </a:t>
          </a:r>
        </a:p>
      </dgm:t>
    </dgm:pt>
    <dgm:pt modelId="{AD8DCEDD-7DD0-4259-801C-ACC324352CF0}" type="parTrans" cxnId="{A809D493-B58D-4AD4-A134-1B8AED3C4876}">
      <dgm:prSet/>
      <dgm:spPr/>
      <dgm:t>
        <a:bodyPr/>
        <a:lstStyle/>
        <a:p>
          <a:endParaRPr lang="en-AU"/>
        </a:p>
      </dgm:t>
    </dgm:pt>
    <dgm:pt modelId="{435E98EF-5920-4C08-B35D-4C7AAE73EE6A}" type="sibTrans" cxnId="{A809D493-B58D-4AD4-A134-1B8AED3C4876}">
      <dgm:prSet/>
      <dgm:spPr/>
      <dgm:t>
        <a:bodyPr/>
        <a:lstStyle/>
        <a:p>
          <a:endParaRPr lang="en-AU"/>
        </a:p>
      </dgm:t>
    </dgm:pt>
    <dgm:pt modelId="{B7A58C59-3832-4050-903F-D250B3846E77}">
      <dgm:prSet/>
      <dgm:spPr/>
      <dgm:t>
        <a:bodyPr/>
        <a:lstStyle/>
        <a:p>
          <a:r>
            <a:rPr lang="en-AU" dirty="0"/>
            <a:t>List of References</a:t>
          </a:r>
        </a:p>
      </dgm:t>
    </dgm:pt>
    <dgm:pt modelId="{C8C0512E-7369-4743-A7FB-7D7C755649BF}" type="parTrans" cxnId="{D72D8B54-0BDF-44DF-BA6C-B257971DAE77}">
      <dgm:prSet/>
      <dgm:spPr/>
      <dgm:t>
        <a:bodyPr/>
        <a:lstStyle/>
        <a:p>
          <a:endParaRPr lang="en-AU"/>
        </a:p>
      </dgm:t>
    </dgm:pt>
    <dgm:pt modelId="{B491112C-5794-4B53-A39B-BDC17EB32188}" type="sibTrans" cxnId="{D72D8B54-0BDF-44DF-BA6C-B257971DAE77}">
      <dgm:prSet/>
      <dgm:spPr/>
      <dgm:t>
        <a:bodyPr/>
        <a:lstStyle/>
        <a:p>
          <a:endParaRPr lang="en-AU"/>
        </a:p>
      </dgm:t>
    </dgm:pt>
    <dgm:pt modelId="{9960F096-53DA-48A4-A330-DD1AF3F738AF}">
      <dgm:prSet/>
      <dgm:spPr/>
      <dgm:t>
        <a:bodyPr/>
        <a:lstStyle/>
        <a:p>
          <a:r>
            <a:rPr lang="en-AU" dirty="0"/>
            <a:t>Include a list of references for your report.</a:t>
          </a:r>
        </a:p>
      </dgm:t>
    </dgm:pt>
    <dgm:pt modelId="{1BEE8147-EC80-4223-ACCF-94391ABF0916}" type="parTrans" cxnId="{EEA0FE6F-483E-426B-BDC0-921B4286E08D}">
      <dgm:prSet/>
      <dgm:spPr/>
      <dgm:t>
        <a:bodyPr/>
        <a:lstStyle/>
        <a:p>
          <a:endParaRPr lang="en-AU"/>
        </a:p>
      </dgm:t>
    </dgm:pt>
    <dgm:pt modelId="{C705DB22-CED0-47C8-9617-EAEBB50929BE}" type="sibTrans" cxnId="{EEA0FE6F-483E-426B-BDC0-921B4286E08D}">
      <dgm:prSet/>
      <dgm:spPr/>
      <dgm:t>
        <a:bodyPr/>
        <a:lstStyle/>
        <a:p>
          <a:endParaRPr lang="en-AU"/>
        </a:p>
      </dgm:t>
    </dgm:pt>
    <dgm:pt modelId="{658F3683-5B2D-43B0-8728-A668C8823586}">
      <dgm:prSet phldrT="[Text]"/>
      <dgm:spPr/>
      <dgm:t>
        <a:bodyPr/>
        <a:lstStyle/>
        <a:p>
          <a:r>
            <a:rPr lang="en-AU" dirty="0"/>
            <a:t>What is the purpose of this report?</a:t>
          </a:r>
        </a:p>
      </dgm:t>
    </dgm:pt>
    <dgm:pt modelId="{4CB992E0-B541-442F-B7BF-16E1DE97016F}" type="parTrans" cxnId="{DCEA1639-9DEC-467B-B98C-6CB7AC3CE8F2}">
      <dgm:prSet/>
      <dgm:spPr/>
      <dgm:t>
        <a:bodyPr/>
        <a:lstStyle/>
        <a:p>
          <a:endParaRPr lang="en-AU"/>
        </a:p>
      </dgm:t>
    </dgm:pt>
    <dgm:pt modelId="{5252292C-0A64-4905-9500-CE178B2DFB10}" type="sibTrans" cxnId="{DCEA1639-9DEC-467B-B98C-6CB7AC3CE8F2}">
      <dgm:prSet/>
      <dgm:spPr/>
      <dgm:t>
        <a:bodyPr/>
        <a:lstStyle/>
        <a:p>
          <a:endParaRPr lang="en-AU"/>
        </a:p>
      </dgm:t>
    </dgm:pt>
    <dgm:pt modelId="{CBE9B50A-1CD8-8848-874A-DA0021C4590B}">
      <dgm:prSet/>
      <dgm:spPr/>
      <dgm:t>
        <a:bodyPr/>
        <a:lstStyle/>
        <a:p>
          <a:r>
            <a:rPr lang="en-AU" dirty="0"/>
            <a:t>Recommendations</a:t>
          </a:r>
        </a:p>
      </dgm:t>
    </dgm:pt>
    <dgm:pt modelId="{36B8674C-1006-AB4B-BA5D-33588C8E3DFE}" type="parTrans" cxnId="{8F7BE657-73BE-E440-9B5D-4BDE6AE67670}">
      <dgm:prSet/>
      <dgm:spPr/>
      <dgm:t>
        <a:bodyPr/>
        <a:lstStyle/>
        <a:p>
          <a:endParaRPr lang="en-GB"/>
        </a:p>
      </dgm:t>
    </dgm:pt>
    <dgm:pt modelId="{9336014D-C44D-D147-BB95-53939EA77D87}" type="sibTrans" cxnId="{8F7BE657-73BE-E440-9B5D-4BDE6AE67670}">
      <dgm:prSet/>
      <dgm:spPr/>
      <dgm:t>
        <a:bodyPr/>
        <a:lstStyle/>
        <a:p>
          <a:endParaRPr lang="en-GB"/>
        </a:p>
      </dgm:t>
    </dgm:pt>
    <dgm:pt modelId="{884EB983-01BA-3C47-83BC-2E55426F5A4B}">
      <dgm:prSet phldrT="[Text]"/>
      <dgm:spPr/>
      <dgm:t>
        <a:bodyPr/>
        <a:lstStyle/>
        <a:p>
          <a:r>
            <a:rPr lang="en-AU" dirty="0"/>
            <a:t>What is the distribution of biomes (include a map)?</a:t>
          </a:r>
        </a:p>
      </dgm:t>
    </dgm:pt>
    <dgm:pt modelId="{0700CF32-6260-6A42-9A9B-108CD67D2DEA}" type="parTrans" cxnId="{6DC3985C-5DF1-1742-A82E-00AA01C6C5E9}">
      <dgm:prSet/>
      <dgm:spPr/>
      <dgm:t>
        <a:bodyPr/>
        <a:lstStyle/>
        <a:p>
          <a:endParaRPr lang="en-GB"/>
        </a:p>
      </dgm:t>
    </dgm:pt>
    <dgm:pt modelId="{7EC28163-CCD0-2945-ADD2-93C5649B440B}" type="sibTrans" cxnId="{6DC3985C-5DF1-1742-A82E-00AA01C6C5E9}">
      <dgm:prSet/>
      <dgm:spPr/>
      <dgm:t>
        <a:bodyPr/>
        <a:lstStyle/>
        <a:p>
          <a:endParaRPr lang="en-GB"/>
        </a:p>
      </dgm:t>
    </dgm:pt>
    <dgm:pt modelId="{9A479EAF-0954-A34F-A160-350BC69F027E}">
      <dgm:prSet/>
      <dgm:spPr/>
      <dgm:t>
        <a:bodyPr/>
        <a:lstStyle/>
        <a:p>
          <a:r>
            <a:rPr lang="en-AU" dirty="0"/>
            <a:t>What are the agricultural challenges caused from the climate challenges? </a:t>
          </a:r>
        </a:p>
      </dgm:t>
    </dgm:pt>
    <dgm:pt modelId="{1A6DE2EF-2F2B-CB42-A0B0-E4CFEE6D9AE5}" type="parTrans" cxnId="{10EB0C29-3C3E-584C-8EBD-E0F645F606D6}">
      <dgm:prSet/>
      <dgm:spPr/>
      <dgm:t>
        <a:bodyPr/>
        <a:lstStyle/>
        <a:p>
          <a:endParaRPr lang="en-GB"/>
        </a:p>
      </dgm:t>
    </dgm:pt>
    <dgm:pt modelId="{7EF04364-9AC0-4548-9CDF-5448525D50A3}" type="sibTrans" cxnId="{10EB0C29-3C3E-584C-8EBD-E0F645F606D6}">
      <dgm:prSet/>
      <dgm:spPr/>
      <dgm:t>
        <a:bodyPr/>
        <a:lstStyle/>
        <a:p>
          <a:endParaRPr lang="en-GB"/>
        </a:p>
      </dgm:t>
    </dgm:pt>
    <dgm:pt modelId="{FFC51A83-C28F-804A-AD4F-0E447BB457D6}">
      <dgm:prSet/>
      <dgm:spPr/>
      <dgm:t>
        <a:bodyPr/>
        <a:lstStyle/>
        <a:p>
          <a:r>
            <a:rPr lang="en-AU" dirty="0"/>
            <a:t>How will the agricultural practice support development for a better future?</a:t>
          </a:r>
        </a:p>
      </dgm:t>
    </dgm:pt>
    <dgm:pt modelId="{16C2B3DB-1A73-FF4F-B23A-DA478F9A40BC}" type="parTrans" cxnId="{51E141FB-1F8F-5F4E-A22C-93B3C6F9160B}">
      <dgm:prSet/>
      <dgm:spPr/>
      <dgm:t>
        <a:bodyPr/>
        <a:lstStyle/>
        <a:p>
          <a:endParaRPr lang="en-GB"/>
        </a:p>
      </dgm:t>
    </dgm:pt>
    <dgm:pt modelId="{7181AD82-8342-4541-B38E-58A547BFDB24}" type="sibTrans" cxnId="{51E141FB-1F8F-5F4E-A22C-93B3C6F9160B}">
      <dgm:prSet/>
      <dgm:spPr/>
      <dgm:t>
        <a:bodyPr/>
        <a:lstStyle/>
        <a:p>
          <a:endParaRPr lang="en-GB"/>
        </a:p>
      </dgm:t>
    </dgm:pt>
    <dgm:pt modelId="{885DEE15-FCD0-0F42-9FC0-1F638C6A68D7}">
      <dgm:prSet/>
      <dgm:spPr/>
      <dgm:t>
        <a:bodyPr/>
        <a:lstStyle/>
        <a:p>
          <a:r>
            <a:rPr lang="en-GB" dirty="0"/>
            <a:t>Implementation</a:t>
          </a:r>
        </a:p>
      </dgm:t>
    </dgm:pt>
    <dgm:pt modelId="{E4D34DFD-9F88-8B44-A089-6EE075DB06BE}" type="parTrans" cxnId="{49D931DF-0FFB-224B-863C-37FAE26AEC3B}">
      <dgm:prSet/>
      <dgm:spPr/>
      <dgm:t>
        <a:bodyPr/>
        <a:lstStyle/>
        <a:p>
          <a:endParaRPr lang="en-GB"/>
        </a:p>
      </dgm:t>
    </dgm:pt>
    <dgm:pt modelId="{059F6993-2D40-AF48-8EAF-464129D74430}" type="sibTrans" cxnId="{49D931DF-0FFB-224B-863C-37FAE26AEC3B}">
      <dgm:prSet/>
      <dgm:spPr/>
      <dgm:t>
        <a:bodyPr/>
        <a:lstStyle/>
        <a:p>
          <a:endParaRPr lang="en-GB"/>
        </a:p>
      </dgm:t>
    </dgm:pt>
    <dgm:pt modelId="{7BBC51B2-6C1A-9946-9A3B-35DA6D9CE6D6}">
      <dgm:prSet/>
      <dgm:spPr/>
      <dgm:t>
        <a:bodyPr/>
        <a:lstStyle/>
        <a:p>
          <a:r>
            <a:rPr lang="en-AU" dirty="0"/>
            <a:t>What is the timeline for implementation?</a:t>
          </a:r>
          <a:endParaRPr lang="en-GB" dirty="0"/>
        </a:p>
      </dgm:t>
    </dgm:pt>
    <dgm:pt modelId="{4721CB61-3CE2-F54B-ACCC-EFCCDA2CE27D}" type="parTrans" cxnId="{72F1F94F-2BA8-BB4E-9CA3-51A93B16BE15}">
      <dgm:prSet/>
      <dgm:spPr/>
      <dgm:t>
        <a:bodyPr/>
        <a:lstStyle/>
        <a:p>
          <a:endParaRPr lang="en-GB"/>
        </a:p>
      </dgm:t>
    </dgm:pt>
    <dgm:pt modelId="{F2E35B0D-4D5A-3A40-A93B-039CD857A660}" type="sibTrans" cxnId="{72F1F94F-2BA8-BB4E-9CA3-51A93B16BE15}">
      <dgm:prSet/>
      <dgm:spPr/>
      <dgm:t>
        <a:bodyPr/>
        <a:lstStyle/>
        <a:p>
          <a:endParaRPr lang="en-GB"/>
        </a:p>
      </dgm:t>
    </dgm:pt>
    <dgm:pt modelId="{47AA3E4C-5334-4940-90B3-84DCB703A774}">
      <dgm:prSet/>
      <dgm:spPr/>
      <dgm:t>
        <a:bodyPr/>
        <a:lstStyle/>
        <a:p>
          <a:r>
            <a:rPr lang="en-AU" dirty="0"/>
            <a:t>What is required for the agricultural practice to succeed? What resources, people, technology or products?</a:t>
          </a:r>
        </a:p>
      </dgm:t>
    </dgm:pt>
    <dgm:pt modelId="{9A0AF150-29C2-7140-9260-2F3A38244CE5}" type="parTrans" cxnId="{46612D1D-0DBB-0D46-A7E1-3AD83B4B1248}">
      <dgm:prSet/>
      <dgm:spPr/>
      <dgm:t>
        <a:bodyPr/>
        <a:lstStyle/>
        <a:p>
          <a:endParaRPr lang="en-GB"/>
        </a:p>
      </dgm:t>
    </dgm:pt>
    <dgm:pt modelId="{8DA85473-5D48-774D-BC7A-94ED59484A80}" type="sibTrans" cxnId="{46612D1D-0DBB-0D46-A7E1-3AD83B4B1248}">
      <dgm:prSet/>
      <dgm:spPr/>
      <dgm:t>
        <a:bodyPr/>
        <a:lstStyle/>
        <a:p>
          <a:endParaRPr lang="en-GB"/>
        </a:p>
      </dgm:t>
    </dgm:pt>
    <dgm:pt modelId="{B964E91A-BDD2-0A44-A1FE-2BD00316501A}">
      <dgm:prSet/>
      <dgm:spPr/>
      <dgm:t>
        <a:bodyPr/>
        <a:lstStyle/>
        <a:p>
          <a:r>
            <a:rPr lang="en-AU" dirty="0"/>
            <a:t>What support do you need from Australia to activate your recommendation? Why should Australia contribute to this?</a:t>
          </a:r>
        </a:p>
      </dgm:t>
    </dgm:pt>
    <dgm:pt modelId="{27D0F514-F7FA-294B-AD87-02046EAB489E}" type="parTrans" cxnId="{11896E40-88DF-2247-AC0A-BD9D3A2548B5}">
      <dgm:prSet/>
      <dgm:spPr/>
      <dgm:t>
        <a:bodyPr/>
        <a:lstStyle/>
        <a:p>
          <a:endParaRPr lang="en-GB"/>
        </a:p>
      </dgm:t>
    </dgm:pt>
    <dgm:pt modelId="{274DDD50-F982-F54A-929C-F607001B8129}" type="sibTrans" cxnId="{11896E40-88DF-2247-AC0A-BD9D3A2548B5}">
      <dgm:prSet/>
      <dgm:spPr/>
      <dgm:t>
        <a:bodyPr/>
        <a:lstStyle/>
        <a:p>
          <a:endParaRPr lang="en-GB"/>
        </a:p>
      </dgm:t>
    </dgm:pt>
    <dgm:pt modelId="{B1EF7D4F-0B1B-414B-B236-0A4CEDC57B8A}">
      <dgm:prSet/>
      <dgm:spPr/>
      <dgm:t>
        <a:bodyPr/>
        <a:lstStyle/>
        <a:p>
          <a:r>
            <a:rPr lang="en-AU" dirty="0"/>
            <a:t>Which agricultural practice is recommended to support development for a better future according to economic, environmental and social factors?</a:t>
          </a:r>
        </a:p>
      </dgm:t>
    </dgm:pt>
    <dgm:pt modelId="{0CB50179-77DD-CD4B-BA93-2BA1B2FC764D}" type="parTrans" cxnId="{F1E03BC1-47AC-A142-A7D6-8C1AB18DE1E7}">
      <dgm:prSet/>
      <dgm:spPr/>
      <dgm:t>
        <a:bodyPr/>
        <a:lstStyle/>
        <a:p>
          <a:endParaRPr lang="en-GB"/>
        </a:p>
      </dgm:t>
    </dgm:pt>
    <dgm:pt modelId="{7DFAD788-61F6-3A4E-A021-9B2129280F2C}" type="sibTrans" cxnId="{F1E03BC1-47AC-A142-A7D6-8C1AB18DE1E7}">
      <dgm:prSet/>
      <dgm:spPr/>
      <dgm:t>
        <a:bodyPr/>
        <a:lstStyle/>
        <a:p>
          <a:endParaRPr lang="en-GB"/>
        </a:p>
      </dgm:t>
    </dgm:pt>
    <dgm:pt modelId="{86368134-2FEC-408B-9FEB-C2D87A3E9D50}" type="pres">
      <dgm:prSet presAssocID="{B79A2F5E-E254-4A69-AFC1-DF2461D9572D}" presName="Name0" presStyleCnt="0">
        <dgm:presLayoutVars>
          <dgm:dir/>
          <dgm:animLvl val="lvl"/>
          <dgm:resizeHandles val="exact"/>
        </dgm:presLayoutVars>
      </dgm:prSet>
      <dgm:spPr/>
    </dgm:pt>
    <dgm:pt modelId="{49E3EA4D-C4F8-4639-A594-A55667FF97E5}" type="pres">
      <dgm:prSet presAssocID="{2B5F76B3-EA30-46C1-9917-7266BBA3C809}" presName="linNode" presStyleCnt="0"/>
      <dgm:spPr/>
    </dgm:pt>
    <dgm:pt modelId="{B7972846-30A7-4994-BC2F-5512C518C94C}" type="pres">
      <dgm:prSet presAssocID="{2B5F76B3-EA30-46C1-9917-7266BBA3C809}" presName="parTx" presStyleLbl="revTx" presStyleIdx="0" presStyleCnt="5">
        <dgm:presLayoutVars>
          <dgm:chMax val="1"/>
          <dgm:bulletEnabled val="1"/>
        </dgm:presLayoutVars>
      </dgm:prSet>
      <dgm:spPr/>
    </dgm:pt>
    <dgm:pt modelId="{F8E7973D-1CC9-4765-9C9C-97A34D910374}" type="pres">
      <dgm:prSet presAssocID="{2B5F76B3-EA30-46C1-9917-7266BBA3C809}" presName="bracket" presStyleLbl="parChTrans1D1" presStyleIdx="0" presStyleCnt="5"/>
      <dgm:spPr/>
    </dgm:pt>
    <dgm:pt modelId="{4152503A-6DCB-444B-A0A4-E366ED828760}" type="pres">
      <dgm:prSet presAssocID="{2B5F76B3-EA30-46C1-9917-7266BBA3C809}" presName="spH" presStyleCnt="0"/>
      <dgm:spPr/>
    </dgm:pt>
    <dgm:pt modelId="{0D5124D1-F7CE-41C9-AB55-229FAD46DA5C}" type="pres">
      <dgm:prSet presAssocID="{2B5F76B3-EA30-46C1-9917-7266BBA3C809}" presName="desTx" presStyleLbl="node1" presStyleIdx="0" presStyleCnt="5">
        <dgm:presLayoutVars>
          <dgm:bulletEnabled val="1"/>
        </dgm:presLayoutVars>
      </dgm:prSet>
      <dgm:spPr/>
    </dgm:pt>
    <dgm:pt modelId="{24E6C010-931B-4CC6-95B1-EF049C350E1D}" type="pres">
      <dgm:prSet presAssocID="{72564ACE-3207-40A5-BF20-365B4EAE0E29}" presName="spV" presStyleCnt="0"/>
      <dgm:spPr/>
    </dgm:pt>
    <dgm:pt modelId="{01E717BD-0247-4FBA-82B6-744BF2CFC11A}" type="pres">
      <dgm:prSet presAssocID="{88F28C19-E51B-4CF7-8753-3AACC85C9458}" presName="linNode" presStyleCnt="0"/>
      <dgm:spPr/>
    </dgm:pt>
    <dgm:pt modelId="{909AE03E-EDC6-4BEC-B7B2-70C9CE25F726}" type="pres">
      <dgm:prSet presAssocID="{88F28C19-E51B-4CF7-8753-3AACC85C9458}" presName="parTx" presStyleLbl="revTx" presStyleIdx="1" presStyleCnt="5">
        <dgm:presLayoutVars>
          <dgm:chMax val="1"/>
          <dgm:bulletEnabled val="1"/>
        </dgm:presLayoutVars>
      </dgm:prSet>
      <dgm:spPr/>
    </dgm:pt>
    <dgm:pt modelId="{583C1707-F4AA-4AF8-9296-F4F8FEE05E97}" type="pres">
      <dgm:prSet presAssocID="{88F28C19-E51B-4CF7-8753-3AACC85C9458}" presName="bracket" presStyleLbl="parChTrans1D1" presStyleIdx="1" presStyleCnt="5"/>
      <dgm:spPr/>
    </dgm:pt>
    <dgm:pt modelId="{DA195006-79B0-45C7-ACC2-1EE2C696F4AE}" type="pres">
      <dgm:prSet presAssocID="{88F28C19-E51B-4CF7-8753-3AACC85C9458}" presName="spH" presStyleCnt="0"/>
      <dgm:spPr/>
    </dgm:pt>
    <dgm:pt modelId="{5000AAEE-F77E-4501-9725-AED5B1EB925F}" type="pres">
      <dgm:prSet presAssocID="{88F28C19-E51B-4CF7-8753-3AACC85C9458}" presName="desTx" presStyleLbl="node1" presStyleIdx="1" presStyleCnt="5">
        <dgm:presLayoutVars>
          <dgm:bulletEnabled val="1"/>
        </dgm:presLayoutVars>
      </dgm:prSet>
      <dgm:spPr/>
    </dgm:pt>
    <dgm:pt modelId="{B915AB4F-1167-49C5-817C-EBDD0FD01008}" type="pres">
      <dgm:prSet presAssocID="{27BF11FF-9154-42E2-BD86-C01EC70FEE6E}" presName="spV" presStyleCnt="0"/>
      <dgm:spPr/>
    </dgm:pt>
    <dgm:pt modelId="{7ED56B68-86BA-C041-8F4E-52FBFB7BA041}" type="pres">
      <dgm:prSet presAssocID="{CBE9B50A-1CD8-8848-874A-DA0021C4590B}" presName="linNode" presStyleCnt="0"/>
      <dgm:spPr/>
    </dgm:pt>
    <dgm:pt modelId="{1A674BAF-9B7E-5044-8081-4B677A5198B6}" type="pres">
      <dgm:prSet presAssocID="{CBE9B50A-1CD8-8848-874A-DA0021C4590B}" presName="parTx" presStyleLbl="revTx" presStyleIdx="2" presStyleCnt="5">
        <dgm:presLayoutVars>
          <dgm:chMax val="1"/>
          <dgm:bulletEnabled val="1"/>
        </dgm:presLayoutVars>
      </dgm:prSet>
      <dgm:spPr/>
    </dgm:pt>
    <dgm:pt modelId="{43568D68-EB55-104C-A3E7-FBE39E0EA51A}" type="pres">
      <dgm:prSet presAssocID="{CBE9B50A-1CD8-8848-874A-DA0021C4590B}" presName="bracket" presStyleLbl="parChTrans1D1" presStyleIdx="2" presStyleCnt="5"/>
      <dgm:spPr/>
    </dgm:pt>
    <dgm:pt modelId="{A0170633-2542-3744-9B1C-F5C2327AD31C}" type="pres">
      <dgm:prSet presAssocID="{CBE9B50A-1CD8-8848-874A-DA0021C4590B}" presName="spH" presStyleCnt="0"/>
      <dgm:spPr/>
    </dgm:pt>
    <dgm:pt modelId="{C708CD88-4162-C240-82CA-5B883F12AD47}" type="pres">
      <dgm:prSet presAssocID="{CBE9B50A-1CD8-8848-874A-DA0021C4590B}" presName="desTx" presStyleLbl="node1" presStyleIdx="2" presStyleCnt="5">
        <dgm:presLayoutVars>
          <dgm:bulletEnabled val="1"/>
        </dgm:presLayoutVars>
      </dgm:prSet>
      <dgm:spPr/>
    </dgm:pt>
    <dgm:pt modelId="{56407245-7A5A-8A40-8C73-6CD91D9F1157}" type="pres">
      <dgm:prSet presAssocID="{9336014D-C44D-D147-BB95-53939EA77D87}" presName="spV" presStyleCnt="0"/>
      <dgm:spPr/>
    </dgm:pt>
    <dgm:pt modelId="{909A7CEC-7231-EA41-A383-E7C87E4B0715}" type="pres">
      <dgm:prSet presAssocID="{885DEE15-FCD0-0F42-9FC0-1F638C6A68D7}" presName="linNode" presStyleCnt="0"/>
      <dgm:spPr/>
    </dgm:pt>
    <dgm:pt modelId="{45F6C006-B31A-9C4D-8F68-F5264B032298}" type="pres">
      <dgm:prSet presAssocID="{885DEE15-FCD0-0F42-9FC0-1F638C6A68D7}" presName="parTx" presStyleLbl="revTx" presStyleIdx="3" presStyleCnt="5">
        <dgm:presLayoutVars>
          <dgm:chMax val="1"/>
          <dgm:bulletEnabled val="1"/>
        </dgm:presLayoutVars>
      </dgm:prSet>
      <dgm:spPr/>
    </dgm:pt>
    <dgm:pt modelId="{EB31D6E1-554E-EF45-A489-3FE99EF3A4A9}" type="pres">
      <dgm:prSet presAssocID="{885DEE15-FCD0-0F42-9FC0-1F638C6A68D7}" presName="bracket" presStyleLbl="parChTrans1D1" presStyleIdx="3" presStyleCnt="5"/>
      <dgm:spPr/>
    </dgm:pt>
    <dgm:pt modelId="{98293D92-BEFA-C548-91DD-B59EB57454A1}" type="pres">
      <dgm:prSet presAssocID="{885DEE15-FCD0-0F42-9FC0-1F638C6A68D7}" presName="spH" presStyleCnt="0"/>
      <dgm:spPr/>
    </dgm:pt>
    <dgm:pt modelId="{12CF7D35-C001-0741-98B7-0406E39432A2}" type="pres">
      <dgm:prSet presAssocID="{885DEE15-FCD0-0F42-9FC0-1F638C6A68D7}" presName="desTx" presStyleLbl="node1" presStyleIdx="3" presStyleCnt="5">
        <dgm:presLayoutVars>
          <dgm:bulletEnabled val="1"/>
        </dgm:presLayoutVars>
      </dgm:prSet>
      <dgm:spPr/>
    </dgm:pt>
    <dgm:pt modelId="{1FE9E8AE-5F52-3C4B-A96B-EED225172928}" type="pres">
      <dgm:prSet presAssocID="{059F6993-2D40-AF48-8EAF-464129D74430}" presName="spV" presStyleCnt="0"/>
      <dgm:spPr/>
    </dgm:pt>
    <dgm:pt modelId="{CECA649A-4375-4FCC-870E-89FD28A2EF62}" type="pres">
      <dgm:prSet presAssocID="{B7A58C59-3832-4050-903F-D250B3846E77}" presName="linNode" presStyleCnt="0"/>
      <dgm:spPr/>
    </dgm:pt>
    <dgm:pt modelId="{71105825-B587-4D2B-BF1B-8CB52CAB5887}" type="pres">
      <dgm:prSet presAssocID="{B7A58C59-3832-4050-903F-D250B3846E77}" presName="parTx" presStyleLbl="revTx" presStyleIdx="4" presStyleCnt="5">
        <dgm:presLayoutVars>
          <dgm:chMax val="1"/>
          <dgm:bulletEnabled val="1"/>
        </dgm:presLayoutVars>
      </dgm:prSet>
      <dgm:spPr/>
    </dgm:pt>
    <dgm:pt modelId="{F30BC42E-C32E-4AEF-A925-F30F79DE5EE4}" type="pres">
      <dgm:prSet presAssocID="{B7A58C59-3832-4050-903F-D250B3846E77}" presName="bracket" presStyleLbl="parChTrans1D1" presStyleIdx="4" presStyleCnt="5"/>
      <dgm:spPr/>
    </dgm:pt>
    <dgm:pt modelId="{C12DAD0E-5FC7-47B5-8B87-368064F92415}" type="pres">
      <dgm:prSet presAssocID="{B7A58C59-3832-4050-903F-D250B3846E77}" presName="spH" presStyleCnt="0"/>
      <dgm:spPr/>
    </dgm:pt>
    <dgm:pt modelId="{F6DA3726-1868-4EB5-B5A8-C7E127DF6CEF}" type="pres">
      <dgm:prSet presAssocID="{B7A58C59-3832-4050-903F-D250B3846E77}" presName="desTx" presStyleLbl="node1" presStyleIdx="4" presStyleCnt="5">
        <dgm:presLayoutVars>
          <dgm:bulletEnabled val="1"/>
        </dgm:presLayoutVars>
      </dgm:prSet>
      <dgm:spPr/>
    </dgm:pt>
  </dgm:ptLst>
  <dgm:cxnLst>
    <dgm:cxn modelId="{F76AE804-26DA-486E-AE9F-148C62A3B207}" srcId="{B79A2F5E-E254-4A69-AFC1-DF2461D9572D}" destId="{88F28C19-E51B-4CF7-8753-3AACC85C9458}" srcOrd="1" destOrd="0" parTransId="{B55A1534-A9E3-463E-BEB1-269A29C9A172}" sibTransId="{27BF11FF-9154-42E2-BD86-C01EC70FEE6E}"/>
    <dgm:cxn modelId="{23D93107-8C66-4D96-95CE-66E6C7DC7CB1}" type="presOf" srcId="{DBDF2F86-52C1-4AC8-979A-A3426416EB3C}" destId="{0D5124D1-F7CE-41C9-AB55-229FAD46DA5C}" srcOrd="0" destOrd="0" presId="urn:diagrams.loki3.com/BracketList"/>
    <dgm:cxn modelId="{B40E6810-9957-4355-8B8F-029031DB3C87}" type="presOf" srcId="{35954D19-E591-4E47-97CC-34803E28CE2C}" destId="{5000AAEE-F77E-4501-9725-AED5B1EB925F}" srcOrd="0" destOrd="0" presId="urn:diagrams.loki3.com/BracketList"/>
    <dgm:cxn modelId="{46612D1D-0DBB-0D46-A7E1-3AD83B4B1248}" srcId="{885DEE15-FCD0-0F42-9FC0-1F638C6A68D7}" destId="{47AA3E4C-5334-4940-90B3-84DCB703A774}" srcOrd="1" destOrd="0" parTransId="{9A0AF150-29C2-7140-9260-2F3A38244CE5}" sibTransId="{8DA85473-5D48-774D-BC7A-94ED59484A80}"/>
    <dgm:cxn modelId="{10EB0C29-3C3E-584C-8EBD-E0F645F606D6}" srcId="{88F28C19-E51B-4CF7-8753-3AACC85C9458}" destId="{9A479EAF-0954-A34F-A160-350BC69F027E}" srcOrd="1" destOrd="0" parTransId="{1A6DE2EF-2F2B-CB42-A0B0-E4CFEE6D9AE5}" sibTransId="{7EF04364-9AC0-4548-9CDF-5448525D50A3}"/>
    <dgm:cxn modelId="{27BD572F-8F33-4D86-8575-9B413AFB9D1D}" srcId="{2B5F76B3-EA30-46C1-9917-7266BBA3C809}" destId="{9CFB4602-98A3-414E-900B-0FFE669092E8}" srcOrd="2" destOrd="0" parTransId="{2141F7B6-5206-4C87-9B6E-6184B72DCB4C}" sibTransId="{E0FEB26F-0A24-4C67-8ABF-597DD44F7D27}"/>
    <dgm:cxn modelId="{FC1BFE37-F7A5-4068-A973-1165891A94B8}" type="presOf" srcId="{B79A2F5E-E254-4A69-AFC1-DF2461D9572D}" destId="{86368134-2FEC-408B-9FEB-C2D87A3E9D50}" srcOrd="0" destOrd="0" presId="urn:diagrams.loki3.com/BracketList"/>
    <dgm:cxn modelId="{DCEA1639-9DEC-467B-B98C-6CB7AC3CE8F2}" srcId="{2B5F76B3-EA30-46C1-9917-7266BBA3C809}" destId="{658F3683-5B2D-43B0-8728-A668C8823586}" srcOrd="3" destOrd="0" parTransId="{4CB992E0-B541-442F-B7BF-16E1DE97016F}" sibTransId="{5252292C-0A64-4905-9500-CE178B2DFB10}"/>
    <dgm:cxn modelId="{39F9EF3B-2D95-4BEE-97F4-BC06F0F8BFA7}" srcId="{2B5F76B3-EA30-46C1-9917-7266BBA3C809}" destId="{DBDF2F86-52C1-4AC8-979A-A3426416EB3C}" srcOrd="0" destOrd="0" parTransId="{E45704D5-78C4-4102-B2E7-42647D6FB0DE}" sibTransId="{35CE4DBE-3A7B-4589-B89A-B2BA2A60B2D3}"/>
    <dgm:cxn modelId="{4A21BE3E-7708-4178-A7FD-289FB804B1C1}" type="presOf" srcId="{88F28C19-E51B-4CF7-8753-3AACC85C9458}" destId="{909AE03E-EDC6-4BEC-B7B2-70C9CE25F726}" srcOrd="0" destOrd="0" presId="urn:diagrams.loki3.com/BracketList"/>
    <dgm:cxn modelId="{CA6AED3F-8619-1C4C-9F44-F7848FCBC5E8}" type="presOf" srcId="{CBE9B50A-1CD8-8848-874A-DA0021C4590B}" destId="{1A674BAF-9B7E-5044-8081-4B677A5198B6}" srcOrd="0" destOrd="0" presId="urn:diagrams.loki3.com/BracketList"/>
    <dgm:cxn modelId="{11896E40-88DF-2247-AC0A-BD9D3A2548B5}" srcId="{885DEE15-FCD0-0F42-9FC0-1F638C6A68D7}" destId="{B964E91A-BDD2-0A44-A1FE-2BD00316501A}" srcOrd="2" destOrd="0" parTransId="{27D0F514-F7FA-294B-AD87-02046EAB489E}" sibTransId="{274DDD50-F982-F54A-929C-F607001B8129}"/>
    <dgm:cxn modelId="{E374FC4B-77E4-1546-B67B-B902126B5225}" type="presOf" srcId="{884EB983-01BA-3C47-83BC-2E55426F5A4B}" destId="{0D5124D1-F7CE-41C9-AB55-229FAD46DA5C}" srcOrd="0" destOrd="1" presId="urn:diagrams.loki3.com/BracketList"/>
    <dgm:cxn modelId="{72F1F94F-2BA8-BB4E-9CA3-51A93B16BE15}" srcId="{885DEE15-FCD0-0F42-9FC0-1F638C6A68D7}" destId="{7BBC51B2-6C1A-9946-9A3B-35DA6D9CE6D6}" srcOrd="0" destOrd="0" parTransId="{4721CB61-3CE2-F54B-ACCC-EFCCDA2CE27D}" sibTransId="{F2E35B0D-4D5A-3A40-A93B-039CD857A660}"/>
    <dgm:cxn modelId="{D72D8B54-0BDF-44DF-BA6C-B257971DAE77}" srcId="{B79A2F5E-E254-4A69-AFC1-DF2461D9572D}" destId="{B7A58C59-3832-4050-903F-D250B3846E77}" srcOrd="4" destOrd="0" parTransId="{C8C0512E-7369-4743-A7FB-7D7C755649BF}" sibTransId="{B491112C-5794-4B53-A39B-BDC17EB32188}"/>
    <dgm:cxn modelId="{44EB6256-8D4C-418B-B220-9F91C3BB83E8}" srcId="{B79A2F5E-E254-4A69-AFC1-DF2461D9572D}" destId="{2B5F76B3-EA30-46C1-9917-7266BBA3C809}" srcOrd="0" destOrd="0" parTransId="{F1DACC4F-608B-4E10-89F1-0BF4A6C7F2E5}" sibTransId="{72564ACE-3207-40A5-BF20-365B4EAE0E29}"/>
    <dgm:cxn modelId="{8F7BE657-73BE-E440-9B5D-4BDE6AE67670}" srcId="{B79A2F5E-E254-4A69-AFC1-DF2461D9572D}" destId="{CBE9B50A-1CD8-8848-874A-DA0021C4590B}" srcOrd="2" destOrd="0" parTransId="{36B8674C-1006-AB4B-BA5D-33588C8E3DFE}" sibTransId="{9336014D-C44D-D147-BB95-53939EA77D87}"/>
    <dgm:cxn modelId="{6DC3985C-5DF1-1742-A82E-00AA01C6C5E9}" srcId="{2B5F76B3-EA30-46C1-9917-7266BBA3C809}" destId="{884EB983-01BA-3C47-83BC-2E55426F5A4B}" srcOrd="1" destOrd="0" parTransId="{0700CF32-6260-6A42-9A9B-108CD67D2DEA}" sibTransId="{7EC28163-CCD0-2945-ADD2-93C5649B440B}"/>
    <dgm:cxn modelId="{1B0ADE5E-743F-C24B-A27A-B234F1B99DB4}" type="presOf" srcId="{B964E91A-BDD2-0A44-A1FE-2BD00316501A}" destId="{12CF7D35-C001-0741-98B7-0406E39432A2}" srcOrd="0" destOrd="2" presId="urn:diagrams.loki3.com/BracketList"/>
    <dgm:cxn modelId="{0F8DF85E-673C-4A43-A95B-4DDF6947507B}" type="presOf" srcId="{108DBE61-5289-4E22-BC38-C9D914DD2A86}" destId="{C708CD88-4162-C240-82CA-5B883F12AD47}" srcOrd="0" destOrd="0" presId="urn:diagrams.loki3.com/BracketList"/>
    <dgm:cxn modelId="{EEA0FE6F-483E-426B-BDC0-921B4286E08D}" srcId="{B7A58C59-3832-4050-903F-D250B3846E77}" destId="{9960F096-53DA-48A4-A330-DD1AF3F738AF}" srcOrd="0" destOrd="0" parTransId="{1BEE8147-EC80-4223-ACCF-94391ABF0916}" sibTransId="{C705DB22-CED0-47C8-9617-EAEBB50929BE}"/>
    <dgm:cxn modelId="{B6DF6578-D8B2-41F3-8FF3-9EB394FA0DDE}" type="presOf" srcId="{9960F096-53DA-48A4-A330-DD1AF3F738AF}" destId="{F6DA3726-1868-4EB5-B5A8-C7E127DF6CEF}" srcOrd="0" destOrd="0" presId="urn:diagrams.loki3.com/BracketList"/>
    <dgm:cxn modelId="{E5ED7589-5C22-0D4B-955D-115F114D66FC}" type="presOf" srcId="{9A479EAF-0954-A34F-A160-350BC69F027E}" destId="{5000AAEE-F77E-4501-9725-AED5B1EB925F}" srcOrd="0" destOrd="1" presId="urn:diagrams.loki3.com/BracketList"/>
    <dgm:cxn modelId="{A809D493-B58D-4AD4-A134-1B8AED3C4876}" srcId="{CBE9B50A-1CD8-8848-874A-DA0021C4590B}" destId="{108DBE61-5289-4E22-BC38-C9D914DD2A86}" srcOrd="0" destOrd="0" parTransId="{AD8DCEDD-7DD0-4259-801C-ACC324352CF0}" sibTransId="{435E98EF-5920-4C08-B35D-4C7AAE73EE6A}"/>
    <dgm:cxn modelId="{14F66495-3AD2-4EB5-B066-9D26603701DB}" type="presOf" srcId="{658F3683-5B2D-43B0-8728-A668C8823586}" destId="{0D5124D1-F7CE-41C9-AB55-229FAD46DA5C}" srcOrd="0" destOrd="3" presId="urn:diagrams.loki3.com/BracketList"/>
    <dgm:cxn modelId="{30C0B49D-46B3-47CE-8091-1AA64C713B18}" srcId="{88F28C19-E51B-4CF7-8753-3AACC85C9458}" destId="{35954D19-E591-4E47-97CC-34803E28CE2C}" srcOrd="0" destOrd="0" parTransId="{9F29700A-EB6C-428E-9077-67E5F6505FD3}" sibTransId="{AE8900FA-801C-46EB-BBF2-DDFAD1DD511A}"/>
    <dgm:cxn modelId="{712809A0-F852-4E2F-9E9A-2A0B0C6694B3}" type="presOf" srcId="{9CFB4602-98A3-414E-900B-0FFE669092E8}" destId="{0D5124D1-F7CE-41C9-AB55-229FAD46DA5C}" srcOrd="0" destOrd="2" presId="urn:diagrams.loki3.com/BracketList"/>
    <dgm:cxn modelId="{4604A3B4-CB85-3D4B-9E2B-3A1816E5987D}" type="presOf" srcId="{B1EF7D4F-0B1B-414B-B236-0A4CEDC57B8A}" destId="{C708CD88-4162-C240-82CA-5B883F12AD47}" srcOrd="0" destOrd="1" presId="urn:diagrams.loki3.com/BracketList"/>
    <dgm:cxn modelId="{8981BBBB-DBA1-4844-8EA9-000B6434D566}" type="presOf" srcId="{47AA3E4C-5334-4940-90B3-84DCB703A774}" destId="{12CF7D35-C001-0741-98B7-0406E39432A2}" srcOrd="0" destOrd="1" presId="urn:diagrams.loki3.com/BracketList"/>
    <dgm:cxn modelId="{F1E03BC1-47AC-A142-A7D6-8C1AB18DE1E7}" srcId="{CBE9B50A-1CD8-8848-874A-DA0021C4590B}" destId="{B1EF7D4F-0B1B-414B-B236-0A4CEDC57B8A}" srcOrd="1" destOrd="0" parTransId="{0CB50179-77DD-CD4B-BA93-2BA1B2FC764D}" sibTransId="{7DFAD788-61F6-3A4E-A021-9B2129280F2C}"/>
    <dgm:cxn modelId="{411603C4-91F3-463B-B7F0-11226AE58AB6}" type="presOf" srcId="{B7A58C59-3832-4050-903F-D250B3846E77}" destId="{71105825-B587-4D2B-BF1B-8CB52CAB5887}" srcOrd="0" destOrd="0" presId="urn:diagrams.loki3.com/BracketList"/>
    <dgm:cxn modelId="{BC2390C5-BB34-014A-87F9-867112B6836A}" type="presOf" srcId="{885DEE15-FCD0-0F42-9FC0-1F638C6A68D7}" destId="{45F6C006-B31A-9C4D-8F68-F5264B032298}" srcOrd="0" destOrd="0" presId="urn:diagrams.loki3.com/BracketList"/>
    <dgm:cxn modelId="{5A378FCD-E13F-EC43-928B-252AAAAC23BA}" type="presOf" srcId="{7BBC51B2-6C1A-9946-9A3B-35DA6D9CE6D6}" destId="{12CF7D35-C001-0741-98B7-0406E39432A2}" srcOrd="0" destOrd="0" presId="urn:diagrams.loki3.com/BracketList"/>
    <dgm:cxn modelId="{55B2ABDA-B030-B742-8BD8-825876754F5C}" type="presOf" srcId="{FFC51A83-C28F-804A-AD4F-0E447BB457D6}" destId="{C708CD88-4162-C240-82CA-5B883F12AD47}" srcOrd="0" destOrd="2" presId="urn:diagrams.loki3.com/BracketList"/>
    <dgm:cxn modelId="{49D931DF-0FFB-224B-863C-37FAE26AEC3B}" srcId="{B79A2F5E-E254-4A69-AFC1-DF2461D9572D}" destId="{885DEE15-FCD0-0F42-9FC0-1F638C6A68D7}" srcOrd="3" destOrd="0" parTransId="{E4D34DFD-9F88-8B44-A089-6EE075DB06BE}" sibTransId="{059F6993-2D40-AF48-8EAF-464129D74430}"/>
    <dgm:cxn modelId="{74EE26ED-F53F-4DBD-88E1-48519FB35B01}" type="presOf" srcId="{2B5F76B3-EA30-46C1-9917-7266BBA3C809}" destId="{B7972846-30A7-4994-BC2F-5512C518C94C}" srcOrd="0" destOrd="0" presId="urn:diagrams.loki3.com/BracketList"/>
    <dgm:cxn modelId="{51E141FB-1F8F-5F4E-A22C-93B3C6F9160B}" srcId="{CBE9B50A-1CD8-8848-874A-DA0021C4590B}" destId="{FFC51A83-C28F-804A-AD4F-0E447BB457D6}" srcOrd="2" destOrd="0" parTransId="{16C2B3DB-1A73-FF4F-B23A-DA478F9A40BC}" sibTransId="{7181AD82-8342-4541-B38E-58A547BFDB24}"/>
    <dgm:cxn modelId="{F019697F-E57C-43EC-921E-0D791C2BC051}" type="presParOf" srcId="{86368134-2FEC-408B-9FEB-C2D87A3E9D50}" destId="{49E3EA4D-C4F8-4639-A594-A55667FF97E5}" srcOrd="0" destOrd="0" presId="urn:diagrams.loki3.com/BracketList"/>
    <dgm:cxn modelId="{69385575-2133-43D2-9A5A-812B11077582}" type="presParOf" srcId="{49E3EA4D-C4F8-4639-A594-A55667FF97E5}" destId="{B7972846-30A7-4994-BC2F-5512C518C94C}" srcOrd="0" destOrd="0" presId="urn:diagrams.loki3.com/BracketList"/>
    <dgm:cxn modelId="{96F32D66-6A84-4146-B0FE-EE088563C413}" type="presParOf" srcId="{49E3EA4D-C4F8-4639-A594-A55667FF97E5}" destId="{F8E7973D-1CC9-4765-9C9C-97A34D910374}" srcOrd="1" destOrd="0" presId="urn:diagrams.loki3.com/BracketList"/>
    <dgm:cxn modelId="{9E4EA5D5-F018-4E5D-B6DB-04B3ACB0A267}" type="presParOf" srcId="{49E3EA4D-C4F8-4639-A594-A55667FF97E5}" destId="{4152503A-6DCB-444B-A0A4-E366ED828760}" srcOrd="2" destOrd="0" presId="urn:diagrams.loki3.com/BracketList"/>
    <dgm:cxn modelId="{7DA9FAC3-EC1A-4A89-AFE1-A299E5063030}" type="presParOf" srcId="{49E3EA4D-C4F8-4639-A594-A55667FF97E5}" destId="{0D5124D1-F7CE-41C9-AB55-229FAD46DA5C}" srcOrd="3" destOrd="0" presId="urn:diagrams.loki3.com/BracketList"/>
    <dgm:cxn modelId="{ABD468D7-0160-44C1-B787-28E2B6D89689}" type="presParOf" srcId="{86368134-2FEC-408B-9FEB-C2D87A3E9D50}" destId="{24E6C010-931B-4CC6-95B1-EF049C350E1D}" srcOrd="1" destOrd="0" presId="urn:diagrams.loki3.com/BracketList"/>
    <dgm:cxn modelId="{172B3F29-9EE7-49C5-AA32-DA611077690F}" type="presParOf" srcId="{86368134-2FEC-408B-9FEB-C2D87A3E9D50}" destId="{01E717BD-0247-4FBA-82B6-744BF2CFC11A}" srcOrd="2" destOrd="0" presId="urn:diagrams.loki3.com/BracketList"/>
    <dgm:cxn modelId="{1B267F62-08FB-4678-B6B4-D84327C0B3DB}" type="presParOf" srcId="{01E717BD-0247-4FBA-82B6-744BF2CFC11A}" destId="{909AE03E-EDC6-4BEC-B7B2-70C9CE25F726}" srcOrd="0" destOrd="0" presId="urn:diagrams.loki3.com/BracketList"/>
    <dgm:cxn modelId="{392AAD69-757C-4254-965C-69C1DB5177A9}" type="presParOf" srcId="{01E717BD-0247-4FBA-82B6-744BF2CFC11A}" destId="{583C1707-F4AA-4AF8-9296-F4F8FEE05E97}" srcOrd="1" destOrd="0" presId="urn:diagrams.loki3.com/BracketList"/>
    <dgm:cxn modelId="{FD7F3F0E-928D-4E54-9984-444E17FCE261}" type="presParOf" srcId="{01E717BD-0247-4FBA-82B6-744BF2CFC11A}" destId="{DA195006-79B0-45C7-ACC2-1EE2C696F4AE}" srcOrd="2" destOrd="0" presId="urn:diagrams.loki3.com/BracketList"/>
    <dgm:cxn modelId="{CCAC1B4B-175D-4EBA-A997-5AC07D1CD2EB}" type="presParOf" srcId="{01E717BD-0247-4FBA-82B6-744BF2CFC11A}" destId="{5000AAEE-F77E-4501-9725-AED5B1EB925F}" srcOrd="3" destOrd="0" presId="urn:diagrams.loki3.com/BracketList"/>
    <dgm:cxn modelId="{43D11F35-C278-4599-BC26-02013D702F23}" type="presParOf" srcId="{86368134-2FEC-408B-9FEB-C2D87A3E9D50}" destId="{B915AB4F-1167-49C5-817C-EBDD0FD01008}" srcOrd="3" destOrd="0" presId="urn:diagrams.loki3.com/BracketList"/>
    <dgm:cxn modelId="{800FE7C9-5C11-EC42-B22F-A1081A898937}" type="presParOf" srcId="{86368134-2FEC-408B-9FEB-C2D87A3E9D50}" destId="{7ED56B68-86BA-C041-8F4E-52FBFB7BA041}" srcOrd="4" destOrd="0" presId="urn:diagrams.loki3.com/BracketList"/>
    <dgm:cxn modelId="{E944F63B-CC56-5745-89A6-1E24E4DDFC0D}" type="presParOf" srcId="{7ED56B68-86BA-C041-8F4E-52FBFB7BA041}" destId="{1A674BAF-9B7E-5044-8081-4B677A5198B6}" srcOrd="0" destOrd="0" presId="urn:diagrams.loki3.com/BracketList"/>
    <dgm:cxn modelId="{D5137F21-4A61-D54F-803D-68241096CD0C}" type="presParOf" srcId="{7ED56B68-86BA-C041-8F4E-52FBFB7BA041}" destId="{43568D68-EB55-104C-A3E7-FBE39E0EA51A}" srcOrd="1" destOrd="0" presId="urn:diagrams.loki3.com/BracketList"/>
    <dgm:cxn modelId="{542FAA98-909E-7644-9CF2-4F4449E39C24}" type="presParOf" srcId="{7ED56B68-86BA-C041-8F4E-52FBFB7BA041}" destId="{A0170633-2542-3744-9B1C-F5C2327AD31C}" srcOrd="2" destOrd="0" presId="urn:diagrams.loki3.com/BracketList"/>
    <dgm:cxn modelId="{AB11F150-C770-F943-AFE3-0BC073F6FBC6}" type="presParOf" srcId="{7ED56B68-86BA-C041-8F4E-52FBFB7BA041}" destId="{C708CD88-4162-C240-82CA-5B883F12AD47}" srcOrd="3" destOrd="0" presId="urn:diagrams.loki3.com/BracketList"/>
    <dgm:cxn modelId="{E923247D-8B72-7247-9B9C-4C84E9C09A49}" type="presParOf" srcId="{86368134-2FEC-408B-9FEB-C2D87A3E9D50}" destId="{56407245-7A5A-8A40-8C73-6CD91D9F1157}" srcOrd="5" destOrd="0" presId="urn:diagrams.loki3.com/BracketList"/>
    <dgm:cxn modelId="{85B4BF3B-1CF8-2A45-9094-C303E3EB8D9A}" type="presParOf" srcId="{86368134-2FEC-408B-9FEB-C2D87A3E9D50}" destId="{909A7CEC-7231-EA41-A383-E7C87E4B0715}" srcOrd="6" destOrd="0" presId="urn:diagrams.loki3.com/BracketList"/>
    <dgm:cxn modelId="{5D190090-D6B4-3645-96FC-1366BE237D89}" type="presParOf" srcId="{909A7CEC-7231-EA41-A383-E7C87E4B0715}" destId="{45F6C006-B31A-9C4D-8F68-F5264B032298}" srcOrd="0" destOrd="0" presId="urn:diagrams.loki3.com/BracketList"/>
    <dgm:cxn modelId="{BD1BC17C-ECE7-3F4B-9AA9-0C7C76F5F0BF}" type="presParOf" srcId="{909A7CEC-7231-EA41-A383-E7C87E4B0715}" destId="{EB31D6E1-554E-EF45-A489-3FE99EF3A4A9}" srcOrd="1" destOrd="0" presId="urn:diagrams.loki3.com/BracketList"/>
    <dgm:cxn modelId="{76EA312F-A540-0E46-A7AB-E32293C417FD}" type="presParOf" srcId="{909A7CEC-7231-EA41-A383-E7C87E4B0715}" destId="{98293D92-BEFA-C548-91DD-B59EB57454A1}" srcOrd="2" destOrd="0" presId="urn:diagrams.loki3.com/BracketList"/>
    <dgm:cxn modelId="{28716787-1E41-364F-A85D-D05EEBCC523D}" type="presParOf" srcId="{909A7CEC-7231-EA41-A383-E7C87E4B0715}" destId="{12CF7D35-C001-0741-98B7-0406E39432A2}" srcOrd="3" destOrd="0" presId="urn:diagrams.loki3.com/BracketList"/>
    <dgm:cxn modelId="{8B90E869-CF87-784A-B4C9-DB9AE7A1EBA5}" type="presParOf" srcId="{86368134-2FEC-408B-9FEB-C2D87A3E9D50}" destId="{1FE9E8AE-5F52-3C4B-A96B-EED225172928}" srcOrd="7" destOrd="0" presId="urn:diagrams.loki3.com/BracketList"/>
    <dgm:cxn modelId="{C388746C-5317-435E-958A-728629DD482A}" type="presParOf" srcId="{86368134-2FEC-408B-9FEB-C2D87A3E9D50}" destId="{CECA649A-4375-4FCC-870E-89FD28A2EF62}" srcOrd="8" destOrd="0" presId="urn:diagrams.loki3.com/BracketList"/>
    <dgm:cxn modelId="{7A260E14-7303-4615-97D5-1ECBCE73D92C}" type="presParOf" srcId="{CECA649A-4375-4FCC-870E-89FD28A2EF62}" destId="{71105825-B587-4D2B-BF1B-8CB52CAB5887}" srcOrd="0" destOrd="0" presId="urn:diagrams.loki3.com/BracketList"/>
    <dgm:cxn modelId="{2E1A2A0B-A54C-4393-85EC-EE7B213F7A6A}" type="presParOf" srcId="{CECA649A-4375-4FCC-870E-89FD28A2EF62}" destId="{F30BC42E-C32E-4AEF-A925-F30F79DE5EE4}" srcOrd="1" destOrd="0" presId="urn:diagrams.loki3.com/BracketList"/>
    <dgm:cxn modelId="{3DA4C7CB-D381-4A19-8E42-DA67B1BC8446}" type="presParOf" srcId="{CECA649A-4375-4FCC-870E-89FD28A2EF62}" destId="{C12DAD0E-5FC7-47B5-8B87-368064F92415}" srcOrd="2" destOrd="0" presId="urn:diagrams.loki3.com/BracketList"/>
    <dgm:cxn modelId="{B47CA1E0-9DF5-4AF5-B131-816DDE76133F}" type="presParOf" srcId="{CECA649A-4375-4FCC-870E-89FD28A2EF62}" destId="{F6DA3726-1868-4EB5-B5A8-C7E127DF6CE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46A534-DE4A-7B4F-8D8C-B46EABFBD4AC}" type="doc">
      <dgm:prSet loTypeId="urn:microsoft.com/office/officeart/2005/8/layout/lProcess2" loCatId="" qsTypeId="urn:microsoft.com/office/officeart/2005/8/quickstyle/simple1" qsCatId="simple" csTypeId="urn:microsoft.com/office/officeart/2005/8/colors/accent2_1" csCatId="accent2" phldr="1"/>
      <dgm:spPr/>
      <dgm:t>
        <a:bodyPr/>
        <a:lstStyle/>
        <a:p>
          <a:endParaRPr lang="en-GB"/>
        </a:p>
      </dgm:t>
    </dgm:pt>
    <dgm:pt modelId="{D4780B2E-3231-6C4D-87F7-20E5E297B01A}">
      <dgm:prSet phldrT="[Text]"/>
      <dgm:spPr/>
      <dgm:t>
        <a:bodyPr/>
        <a:lstStyle/>
        <a:p>
          <a:r>
            <a:rPr lang="en-GB" dirty="0"/>
            <a:t>B</a:t>
          </a:r>
        </a:p>
      </dgm:t>
    </dgm:pt>
    <dgm:pt modelId="{ABDDCF0F-ED55-824D-BE23-F28F6527B849}" type="parTrans" cxnId="{27AF8BBC-7860-5D4A-A1E4-0815199CD445}">
      <dgm:prSet/>
      <dgm:spPr/>
      <dgm:t>
        <a:bodyPr/>
        <a:lstStyle/>
        <a:p>
          <a:endParaRPr lang="en-GB"/>
        </a:p>
      </dgm:t>
    </dgm:pt>
    <dgm:pt modelId="{0BCDC4A5-9DDD-EE4E-8721-1B2FD499B70E}" type="sibTrans" cxnId="{27AF8BBC-7860-5D4A-A1E4-0815199CD445}">
      <dgm:prSet/>
      <dgm:spPr/>
      <dgm:t>
        <a:bodyPr/>
        <a:lstStyle/>
        <a:p>
          <a:endParaRPr lang="en-GB"/>
        </a:p>
      </dgm:t>
    </dgm:pt>
    <dgm:pt modelId="{C13EE31E-83EC-EA4D-A0E5-080CE8CA73FD}">
      <dgm:prSet phldrT="[Text]"/>
      <dgm:spPr/>
      <dgm:t>
        <a:bodyPr/>
        <a:lstStyle/>
        <a:p>
          <a:r>
            <a:rPr lang="en-GB" dirty="0"/>
            <a:t>Border</a:t>
          </a:r>
        </a:p>
      </dgm:t>
    </dgm:pt>
    <dgm:pt modelId="{5569F697-EE67-9B4E-BF89-0B9CF9B02CF6}" type="parTrans" cxnId="{5E076663-DF5A-5847-8990-C501F32453C6}">
      <dgm:prSet/>
      <dgm:spPr/>
      <dgm:t>
        <a:bodyPr/>
        <a:lstStyle/>
        <a:p>
          <a:endParaRPr lang="en-GB"/>
        </a:p>
      </dgm:t>
    </dgm:pt>
    <dgm:pt modelId="{8A772135-10D6-DD4B-8601-C64665A8E2D2}" type="sibTrans" cxnId="{5E076663-DF5A-5847-8990-C501F32453C6}">
      <dgm:prSet/>
      <dgm:spPr/>
      <dgm:t>
        <a:bodyPr/>
        <a:lstStyle/>
        <a:p>
          <a:endParaRPr lang="en-GB"/>
        </a:p>
      </dgm:t>
    </dgm:pt>
    <dgm:pt modelId="{F9A42A72-85BC-7F4C-91EE-8959201D633C}">
      <dgm:prSet phldrT="[Text]"/>
      <dgm:spPr/>
      <dgm:t>
        <a:bodyPr/>
        <a:lstStyle/>
        <a:p>
          <a:r>
            <a:rPr lang="en-GB" dirty="0"/>
            <a:t>O</a:t>
          </a:r>
        </a:p>
      </dgm:t>
    </dgm:pt>
    <dgm:pt modelId="{13D7188A-87C8-094E-B6E7-7E6E407832C4}" type="parTrans" cxnId="{67006A85-F657-8442-9B02-941E5852739D}">
      <dgm:prSet/>
      <dgm:spPr/>
      <dgm:t>
        <a:bodyPr/>
        <a:lstStyle/>
        <a:p>
          <a:endParaRPr lang="en-GB"/>
        </a:p>
      </dgm:t>
    </dgm:pt>
    <dgm:pt modelId="{ADEE0B62-5CDC-8D41-AC09-41A99E67F88B}" type="sibTrans" cxnId="{67006A85-F657-8442-9B02-941E5852739D}">
      <dgm:prSet/>
      <dgm:spPr/>
      <dgm:t>
        <a:bodyPr/>
        <a:lstStyle/>
        <a:p>
          <a:endParaRPr lang="en-GB"/>
        </a:p>
      </dgm:t>
    </dgm:pt>
    <dgm:pt modelId="{8AA3F760-9964-7646-A8DA-2E29B7731CAB}">
      <dgm:prSet phldrT="[Text]"/>
      <dgm:spPr/>
      <dgm:t>
        <a:bodyPr/>
        <a:lstStyle/>
        <a:p>
          <a:r>
            <a:rPr lang="en-GB" dirty="0"/>
            <a:t>Orientation</a:t>
          </a:r>
        </a:p>
      </dgm:t>
    </dgm:pt>
    <dgm:pt modelId="{25CCD894-871D-1D4D-9371-CC2FBF893127}" type="parTrans" cxnId="{C6FF9D1E-A96A-8B44-B7B9-A01498DE1B97}">
      <dgm:prSet/>
      <dgm:spPr/>
      <dgm:t>
        <a:bodyPr/>
        <a:lstStyle/>
        <a:p>
          <a:endParaRPr lang="en-GB"/>
        </a:p>
      </dgm:t>
    </dgm:pt>
    <dgm:pt modelId="{8919683E-0C15-9D43-939C-D532C4D73512}" type="sibTrans" cxnId="{C6FF9D1E-A96A-8B44-B7B9-A01498DE1B97}">
      <dgm:prSet/>
      <dgm:spPr/>
      <dgm:t>
        <a:bodyPr/>
        <a:lstStyle/>
        <a:p>
          <a:endParaRPr lang="en-GB"/>
        </a:p>
      </dgm:t>
    </dgm:pt>
    <dgm:pt modelId="{39113A3A-16C2-AC40-AE29-A79DD4C7AFEE}">
      <dgm:prSet phldrT="[Text]"/>
      <dgm:spPr/>
      <dgm:t>
        <a:bodyPr/>
        <a:lstStyle/>
        <a:p>
          <a:r>
            <a:rPr lang="en-GB" dirty="0"/>
            <a:t>L</a:t>
          </a:r>
        </a:p>
      </dgm:t>
    </dgm:pt>
    <dgm:pt modelId="{3B4B2D68-8905-9647-BAEE-61E147CBB605}" type="parTrans" cxnId="{6DE432C8-D5AE-514B-A37C-05589307C921}">
      <dgm:prSet/>
      <dgm:spPr/>
      <dgm:t>
        <a:bodyPr/>
        <a:lstStyle/>
        <a:p>
          <a:endParaRPr lang="en-GB"/>
        </a:p>
      </dgm:t>
    </dgm:pt>
    <dgm:pt modelId="{702F3A16-01D8-BA4C-A1B3-5CCA9B4EB080}" type="sibTrans" cxnId="{6DE432C8-D5AE-514B-A37C-05589307C921}">
      <dgm:prSet/>
      <dgm:spPr/>
      <dgm:t>
        <a:bodyPr/>
        <a:lstStyle/>
        <a:p>
          <a:endParaRPr lang="en-GB"/>
        </a:p>
      </dgm:t>
    </dgm:pt>
    <dgm:pt modelId="{0982AEE8-3E68-1045-B49F-22ED61D7679D}">
      <dgm:prSet phldrT="[Text]"/>
      <dgm:spPr/>
      <dgm:t>
        <a:bodyPr/>
        <a:lstStyle/>
        <a:p>
          <a:r>
            <a:rPr lang="en-GB" dirty="0"/>
            <a:t>Legend</a:t>
          </a:r>
        </a:p>
      </dgm:t>
    </dgm:pt>
    <dgm:pt modelId="{6BB05C5E-1F5E-4242-A558-2894B794E5EB}" type="parTrans" cxnId="{8E37B4A7-E3D7-344F-88DB-B417D0CA2C99}">
      <dgm:prSet/>
      <dgm:spPr/>
      <dgm:t>
        <a:bodyPr/>
        <a:lstStyle/>
        <a:p>
          <a:endParaRPr lang="en-GB"/>
        </a:p>
      </dgm:t>
    </dgm:pt>
    <dgm:pt modelId="{700686DB-D59F-1D4E-8437-1E78E7E816CD}" type="sibTrans" cxnId="{8E37B4A7-E3D7-344F-88DB-B417D0CA2C99}">
      <dgm:prSet/>
      <dgm:spPr/>
      <dgm:t>
        <a:bodyPr/>
        <a:lstStyle/>
        <a:p>
          <a:endParaRPr lang="en-GB"/>
        </a:p>
      </dgm:t>
    </dgm:pt>
    <dgm:pt modelId="{6F440E05-864A-DA42-AEF1-3DFE7CDB5495}">
      <dgm:prSet/>
      <dgm:spPr/>
      <dgm:t>
        <a:bodyPr/>
        <a:lstStyle/>
        <a:p>
          <a:r>
            <a:rPr lang="en-GB" dirty="0"/>
            <a:t>T</a:t>
          </a:r>
        </a:p>
      </dgm:t>
    </dgm:pt>
    <dgm:pt modelId="{58BC9859-7E87-0C40-A0FC-C33A36EB5593}" type="parTrans" cxnId="{DC9F3594-23DC-2C44-A56D-A8610332D99B}">
      <dgm:prSet/>
      <dgm:spPr/>
      <dgm:t>
        <a:bodyPr/>
        <a:lstStyle/>
        <a:p>
          <a:endParaRPr lang="en-GB"/>
        </a:p>
      </dgm:t>
    </dgm:pt>
    <dgm:pt modelId="{E852F2F8-6AE9-AC43-BFDB-BE5FFFE17CFA}" type="sibTrans" cxnId="{DC9F3594-23DC-2C44-A56D-A8610332D99B}">
      <dgm:prSet/>
      <dgm:spPr/>
      <dgm:t>
        <a:bodyPr/>
        <a:lstStyle/>
        <a:p>
          <a:endParaRPr lang="en-GB"/>
        </a:p>
      </dgm:t>
    </dgm:pt>
    <dgm:pt modelId="{4AD5F79E-7C85-B046-A475-D6C9E3BA0F2C}">
      <dgm:prSet/>
      <dgm:spPr/>
      <dgm:t>
        <a:bodyPr/>
        <a:lstStyle/>
        <a:p>
          <a:r>
            <a:rPr lang="en-GB" dirty="0"/>
            <a:t>S</a:t>
          </a:r>
        </a:p>
      </dgm:t>
    </dgm:pt>
    <dgm:pt modelId="{6D7BD13C-4A8F-0F4E-A294-7E766C6DE446}" type="parTrans" cxnId="{FB0180C4-DB88-8341-B3FA-3B87A385093F}">
      <dgm:prSet/>
      <dgm:spPr/>
      <dgm:t>
        <a:bodyPr/>
        <a:lstStyle/>
        <a:p>
          <a:endParaRPr lang="en-GB"/>
        </a:p>
      </dgm:t>
    </dgm:pt>
    <dgm:pt modelId="{082FB958-213A-C54D-857E-B6B82908A1A4}" type="sibTrans" cxnId="{FB0180C4-DB88-8341-B3FA-3B87A385093F}">
      <dgm:prSet/>
      <dgm:spPr/>
      <dgm:t>
        <a:bodyPr/>
        <a:lstStyle/>
        <a:p>
          <a:endParaRPr lang="en-GB"/>
        </a:p>
      </dgm:t>
    </dgm:pt>
    <dgm:pt modelId="{B9E16005-22A1-E647-94D7-D0DAED48D5A0}">
      <dgm:prSet/>
      <dgm:spPr/>
      <dgm:t>
        <a:bodyPr/>
        <a:lstStyle/>
        <a:p>
          <a:r>
            <a:rPr lang="en-GB" dirty="0"/>
            <a:t>S</a:t>
          </a:r>
        </a:p>
      </dgm:t>
    </dgm:pt>
    <dgm:pt modelId="{C52B440B-91EB-C94D-97F9-3A5E0C4216E0}" type="parTrans" cxnId="{705DB6F4-C060-0A4E-AFA6-ABB33FE20771}">
      <dgm:prSet/>
      <dgm:spPr/>
      <dgm:t>
        <a:bodyPr/>
        <a:lstStyle/>
        <a:p>
          <a:endParaRPr lang="en-GB"/>
        </a:p>
      </dgm:t>
    </dgm:pt>
    <dgm:pt modelId="{9E18B178-0C56-C44A-9843-E51D2FB87C6D}" type="sibTrans" cxnId="{705DB6F4-C060-0A4E-AFA6-ABB33FE20771}">
      <dgm:prSet/>
      <dgm:spPr/>
      <dgm:t>
        <a:bodyPr/>
        <a:lstStyle/>
        <a:p>
          <a:endParaRPr lang="en-GB"/>
        </a:p>
      </dgm:t>
    </dgm:pt>
    <dgm:pt modelId="{5B77FD13-5B18-8248-A910-E29066D070CE}">
      <dgm:prSet/>
      <dgm:spPr/>
      <dgm:t>
        <a:bodyPr/>
        <a:lstStyle/>
        <a:p>
          <a:r>
            <a:rPr lang="en-GB" dirty="0"/>
            <a:t>Title</a:t>
          </a:r>
        </a:p>
      </dgm:t>
    </dgm:pt>
    <dgm:pt modelId="{280A35BD-6468-8241-B3F1-2EF559D8F4B9}" type="parTrans" cxnId="{2911B092-D6DD-2046-8104-187C82A0782F}">
      <dgm:prSet/>
      <dgm:spPr/>
      <dgm:t>
        <a:bodyPr/>
        <a:lstStyle/>
        <a:p>
          <a:endParaRPr lang="en-GB"/>
        </a:p>
      </dgm:t>
    </dgm:pt>
    <dgm:pt modelId="{3E7AEC23-40ED-7E47-8D79-8B84BBAC5678}" type="sibTrans" cxnId="{2911B092-D6DD-2046-8104-187C82A0782F}">
      <dgm:prSet/>
      <dgm:spPr/>
      <dgm:t>
        <a:bodyPr/>
        <a:lstStyle/>
        <a:p>
          <a:endParaRPr lang="en-GB"/>
        </a:p>
      </dgm:t>
    </dgm:pt>
    <dgm:pt modelId="{F4E25CEC-CD4E-4E42-90F4-B4AE378F72F4}">
      <dgm:prSet/>
      <dgm:spPr/>
      <dgm:t>
        <a:bodyPr/>
        <a:lstStyle/>
        <a:p>
          <a:r>
            <a:rPr lang="en-GB" dirty="0"/>
            <a:t>Scale</a:t>
          </a:r>
        </a:p>
      </dgm:t>
    </dgm:pt>
    <dgm:pt modelId="{21A639B5-75D5-2E4F-A486-60EC8D81A7B3}" type="parTrans" cxnId="{80C40836-11D3-6F45-830F-FA5DA9D0F4A5}">
      <dgm:prSet/>
      <dgm:spPr/>
      <dgm:t>
        <a:bodyPr/>
        <a:lstStyle/>
        <a:p>
          <a:endParaRPr lang="en-GB"/>
        </a:p>
      </dgm:t>
    </dgm:pt>
    <dgm:pt modelId="{B2C54CE7-4D7C-C04F-9D0C-4D7C2235897A}" type="sibTrans" cxnId="{80C40836-11D3-6F45-830F-FA5DA9D0F4A5}">
      <dgm:prSet/>
      <dgm:spPr/>
      <dgm:t>
        <a:bodyPr/>
        <a:lstStyle/>
        <a:p>
          <a:endParaRPr lang="en-GB"/>
        </a:p>
      </dgm:t>
    </dgm:pt>
    <dgm:pt modelId="{ACD37EA7-3CDD-3043-8483-DAD6544AE727}">
      <dgm:prSet/>
      <dgm:spPr/>
      <dgm:t>
        <a:bodyPr/>
        <a:lstStyle/>
        <a:p>
          <a:r>
            <a:rPr lang="en-GB" dirty="0"/>
            <a:t>Source</a:t>
          </a:r>
        </a:p>
      </dgm:t>
    </dgm:pt>
    <dgm:pt modelId="{C7A46485-2016-0E47-90FB-7ACB6B43E8F1}" type="parTrans" cxnId="{0F24B51F-E538-5346-A946-7652D3AB2FA4}">
      <dgm:prSet/>
      <dgm:spPr/>
      <dgm:t>
        <a:bodyPr/>
        <a:lstStyle/>
        <a:p>
          <a:endParaRPr lang="en-GB"/>
        </a:p>
      </dgm:t>
    </dgm:pt>
    <dgm:pt modelId="{0011DC66-4891-BB41-A17A-A3B3BE80F768}" type="sibTrans" cxnId="{0F24B51F-E538-5346-A946-7652D3AB2FA4}">
      <dgm:prSet/>
      <dgm:spPr/>
      <dgm:t>
        <a:bodyPr/>
        <a:lstStyle/>
        <a:p>
          <a:endParaRPr lang="en-GB"/>
        </a:p>
      </dgm:t>
    </dgm:pt>
    <dgm:pt modelId="{61F75C35-E850-AC4F-92F7-D128D2F2489C}" type="pres">
      <dgm:prSet presAssocID="{8E46A534-DE4A-7B4F-8D8C-B46EABFBD4AC}" presName="theList" presStyleCnt="0">
        <dgm:presLayoutVars>
          <dgm:dir/>
          <dgm:animLvl val="lvl"/>
          <dgm:resizeHandles val="exact"/>
        </dgm:presLayoutVars>
      </dgm:prSet>
      <dgm:spPr/>
    </dgm:pt>
    <dgm:pt modelId="{E538F950-D1B2-7E43-923B-48B8B3605C0F}" type="pres">
      <dgm:prSet presAssocID="{D4780B2E-3231-6C4D-87F7-20E5E297B01A}" presName="compNode" presStyleCnt="0"/>
      <dgm:spPr/>
    </dgm:pt>
    <dgm:pt modelId="{05B99D66-2E47-3645-8E40-BD1944BE8AE9}" type="pres">
      <dgm:prSet presAssocID="{D4780B2E-3231-6C4D-87F7-20E5E297B01A}" presName="aNode" presStyleLbl="bgShp" presStyleIdx="0" presStyleCnt="6"/>
      <dgm:spPr/>
    </dgm:pt>
    <dgm:pt modelId="{6BC804E4-2BC4-1E46-A184-009D5D863155}" type="pres">
      <dgm:prSet presAssocID="{D4780B2E-3231-6C4D-87F7-20E5E297B01A}" presName="textNode" presStyleLbl="bgShp" presStyleIdx="0" presStyleCnt="6"/>
      <dgm:spPr/>
    </dgm:pt>
    <dgm:pt modelId="{6BE03F10-81CE-6144-A93E-5DED54E2A628}" type="pres">
      <dgm:prSet presAssocID="{D4780B2E-3231-6C4D-87F7-20E5E297B01A}" presName="compChildNode" presStyleCnt="0"/>
      <dgm:spPr/>
    </dgm:pt>
    <dgm:pt modelId="{CC9A176A-D1C5-3847-9367-E57460E9E951}" type="pres">
      <dgm:prSet presAssocID="{D4780B2E-3231-6C4D-87F7-20E5E297B01A}" presName="theInnerList" presStyleCnt="0"/>
      <dgm:spPr/>
    </dgm:pt>
    <dgm:pt modelId="{A3C01EF0-45A0-3D4E-B978-ECA81CDA3568}" type="pres">
      <dgm:prSet presAssocID="{C13EE31E-83EC-EA4D-A0E5-080CE8CA73FD}" presName="childNode" presStyleLbl="node1" presStyleIdx="0" presStyleCnt="6">
        <dgm:presLayoutVars>
          <dgm:bulletEnabled val="1"/>
        </dgm:presLayoutVars>
      </dgm:prSet>
      <dgm:spPr/>
    </dgm:pt>
    <dgm:pt modelId="{2BE1F21B-D64F-8E48-B359-B01782F485C4}" type="pres">
      <dgm:prSet presAssocID="{D4780B2E-3231-6C4D-87F7-20E5E297B01A}" presName="aSpace" presStyleCnt="0"/>
      <dgm:spPr/>
    </dgm:pt>
    <dgm:pt modelId="{0717BEA0-8088-014C-9308-85090DEFA231}" type="pres">
      <dgm:prSet presAssocID="{F9A42A72-85BC-7F4C-91EE-8959201D633C}" presName="compNode" presStyleCnt="0"/>
      <dgm:spPr/>
    </dgm:pt>
    <dgm:pt modelId="{65B154DC-05D5-9442-81C7-258F7EDCAD46}" type="pres">
      <dgm:prSet presAssocID="{F9A42A72-85BC-7F4C-91EE-8959201D633C}" presName="aNode" presStyleLbl="bgShp" presStyleIdx="1" presStyleCnt="6"/>
      <dgm:spPr/>
    </dgm:pt>
    <dgm:pt modelId="{5911B1D1-C11D-EA43-8987-38D3BE2F0EA4}" type="pres">
      <dgm:prSet presAssocID="{F9A42A72-85BC-7F4C-91EE-8959201D633C}" presName="textNode" presStyleLbl="bgShp" presStyleIdx="1" presStyleCnt="6"/>
      <dgm:spPr/>
    </dgm:pt>
    <dgm:pt modelId="{1F6F048C-FE4B-A947-8277-8513109D37EC}" type="pres">
      <dgm:prSet presAssocID="{F9A42A72-85BC-7F4C-91EE-8959201D633C}" presName="compChildNode" presStyleCnt="0"/>
      <dgm:spPr/>
    </dgm:pt>
    <dgm:pt modelId="{D5BEAB22-AFDB-E543-974D-8C5B86A6B1EE}" type="pres">
      <dgm:prSet presAssocID="{F9A42A72-85BC-7F4C-91EE-8959201D633C}" presName="theInnerList" presStyleCnt="0"/>
      <dgm:spPr/>
    </dgm:pt>
    <dgm:pt modelId="{7EB5185B-3865-2F4E-A24F-631B018276F4}" type="pres">
      <dgm:prSet presAssocID="{8AA3F760-9964-7646-A8DA-2E29B7731CAB}" presName="childNode" presStyleLbl="node1" presStyleIdx="1" presStyleCnt="6">
        <dgm:presLayoutVars>
          <dgm:bulletEnabled val="1"/>
        </dgm:presLayoutVars>
      </dgm:prSet>
      <dgm:spPr/>
    </dgm:pt>
    <dgm:pt modelId="{B8CEAFEA-8245-A94F-BCCD-7B9274564A2B}" type="pres">
      <dgm:prSet presAssocID="{F9A42A72-85BC-7F4C-91EE-8959201D633C}" presName="aSpace" presStyleCnt="0"/>
      <dgm:spPr/>
    </dgm:pt>
    <dgm:pt modelId="{888BCB03-50A7-9C4D-A473-9AF139F68A49}" type="pres">
      <dgm:prSet presAssocID="{39113A3A-16C2-AC40-AE29-A79DD4C7AFEE}" presName="compNode" presStyleCnt="0"/>
      <dgm:spPr/>
    </dgm:pt>
    <dgm:pt modelId="{F896C23C-B798-3241-A761-EDE6DD4C4633}" type="pres">
      <dgm:prSet presAssocID="{39113A3A-16C2-AC40-AE29-A79DD4C7AFEE}" presName="aNode" presStyleLbl="bgShp" presStyleIdx="2" presStyleCnt="6"/>
      <dgm:spPr/>
    </dgm:pt>
    <dgm:pt modelId="{FD1B73A6-AAC7-9047-934A-9671C8A4F1AE}" type="pres">
      <dgm:prSet presAssocID="{39113A3A-16C2-AC40-AE29-A79DD4C7AFEE}" presName="textNode" presStyleLbl="bgShp" presStyleIdx="2" presStyleCnt="6"/>
      <dgm:spPr/>
    </dgm:pt>
    <dgm:pt modelId="{D63FBE80-C290-AA4C-866F-9C993356BC69}" type="pres">
      <dgm:prSet presAssocID="{39113A3A-16C2-AC40-AE29-A79DD4C7AFEE}" presName="compChildNode" presStyleCnt="0"/>
      <dgm:spPr/>
    </dgm:pt>
    <dgm:pt modelId="{5CBBD16A-5400-DE49-91F7-C4AE09C265B5}" type="pres">
      <dgm:prSet presAssocID="{39113A3A-16C2-AC40-AE29-A79DD4C7AFEE}" presName="theInnerList" presStyleCnt="0"/>
      <dgm:spPr/>
    </dgm:pt>
    <dgm:pt modelId="{1A904360-A700-1C42-B4A2-0DF773F54850}" type="pres">
      <dgm:prSet presAssocID="{0982AEE8-3E68-1045-B49F-22ED61D7679D}" presName="childNode" presStyleLbl="node1" presStyleIdx="2" presStyleCnt="6">
        <dgm:presLayoutVars>
          <dgm:bulletEnabled val="1"/>
        </dgm:presLayoutVars>
      </dgm:prSet>
      <dgm:spPr/>
    </dgm:pt>
    <dgm:pt modelId="{358476A4-3C46-324F-896C-672C6B7EFCE4}" type="pres">
      <dgm:prSet presAssocID="{39113A3A-16C2-AC40-AE29-A79DD4C7AFEE}" presName="aSpace" presStyleCnt="0"/>
      <dgm:spPr/>
    </dgm:pt>
    <dgm:pt modelId="{F7CDC95D-479A-CE4E-914E-FDA856E6471F}" type="pres">
      <dgm:prSet presAssocID="{6F440E05-864A-DA42-AEF1-3DFE7CDB5495}" presName="compNode" presStyleCnt="0"/>
      <dgm:spPr/>
    </dgm:pt>
    <dgm:pt modelId="{52FD4C2C-41A2-9F45-A3C6-97EAFE432E8A}" type="pres">
      <dgm:prSet presAssocID="{6F440E05-864A-DA42-AEF1-3DFE7CDB5495}" presName="aNode" presStyleLbl="bgShp" presStyleIdx="3" presStyleCnt="6"/>
      <dgm:spPr/>
    </dgm:pt>
    <dgm:pt modelId="{607E2179-6D95-5E40-B58D-671E8322B6DD}" type="pres">
      <dgm:prSet presAssocID="{6F440E05-864A-DA42-AEF1-3DFE7CDB5495}" presName="textNode" presStyleLbl="bgShp" presStyleIdx="3" presStyleCnt="6"/>
      <dgm:spPr/>
    </dgm:pt>
    <dgm:pt modelId="{66DA1B14-11FC-A94E-B8C3-7858038828EA}" type="pres">
      <dgm:prSet presAssocID="{6F440E05-864A-DA42-AEF1-3DFE7CDB5495}" presName="compChildNode" presStyleCnt="0"/>
      <dgm:spPr/>
    </dgm:pt>
    <dgm:pt modelId="{91EE1BC3-C852-F944-81FA-08D75B77698D}" type="pres">
      <dgm:prSet presAssocID="{6F440E05-864A-DA42-AEF1-3DFE7CDB5495}" presName="theInnerList" presStyleCnt="0"/>
      <dgm:spPr/>
    </dgm:pt>
    <dgm:pt modelId="{1119794D-21D0-EF4B-91E9-2EFD609796F1}" type="pres">
      <dgm:prSet presAssocID="{5B77FD13-5B18-8248-A910-E29066D070CE}" presName="childNode" presStyleLbl="node1" presStyleIdx="3" presStyleCnt="6">
        <dgm:presLayoutVars>
          <dgm:bulletEnabled val="1"/>
        </dgm:presLayoutVars>
      </dgm:prSet>
      <dgm:spPr/>
    </dgm:pt>
    <dgm:pt modelId="{8A99E4DB-2CAB-FA4D-B8E9-2640BDB143EA}" type="pres">
      <dgm:prSet presAssocID="{6F440E05-864A-DA42-AEF1-3DFE7CDB5495}" presName="aSpace" presStyleCnt="0"/>
      <dgm:spPr/>
    </dgm:pt>
    <dgm:pt modelId="{2188F58B-9DE9-CB4A-98D5-CB55C135ED93}" type="pres">
      <dgm:prSet presAssocID="{4AD5F79E-7C85-B046-A475-D6C9E3BA0F2C}" presName="compNode" presStyleCnt="0"/>
      <dgm:spPr/>
    </dgm:pt>
    <dgm:pt modelId="{FB4CC2BD-56C1-8449-8D6B-1F5D4D088974}" type="pres">
      <dgm:prSet presAssocID="{4AD5F79E-7C85-B046-A475-D6C9E3BA0F2C}" presName="aNode" presStyleLbl="bgShp" presStyleIdx="4" presStyleCnt="6"/>
      <dgm:spPr/>
    </dgm:pt>
    <dgm:pt modelId="{FD2C752D-C8E2-6645-B3DA-3CA5759B8D2D}" type="pres">
      <dgm:prSet presAssocID="{4AD5F79E-7C85-B046-A475-D6C9E3BA0F2C}" presName="textNode" presStyleLbl="bgShp" presStyleIdx="4" presStyleCnt="6"/>
      <dgm:spPr/>
    </dgm:pt>
    <dgm:pt modelId="{6C2CDE0B-5B93-4E40-B3EA-0E243C1BDA7E}" type="pres">
      <dgm:prSet presAssocID="{4AD5F79E-7C85-B046-A475-D6C9E3BA0F2C}" presName="compChildNode" presStyleCnt="0"/>
      <dgm:spPr/>
    </dgm:pt>
    <dgm:pt modelId="{D9566824-DDE8-2243-9140-2B86DB7CABE3}" type="pres">
      <dgm:prSet presAssocID="{4AD5F79E-7C85-B046-A475-D6C9E3BA0F2C}" presName="theInnerList" presStyleCnt="0"/>
      <dgm:spPr/>
    </dgm:pt>
    <dgm:pt modelId="{8EDF9644-41C6-C449-AA6E-E72035C6BB7D}" type="pres">
      <dgm:prSet presAssocID="{F4E25CEC-CD4E-4E42-90F4-B4AE378F72F4}" presName="childNode" presStyleLbl="node1" presStyleIdx="4" presStyleCnt="6">
        <dgm:presLayoutVars>
          <dgm:bulletEnabled val="1"/>
        </dgm:presLayoutVars>
      </dgm:prSet>
      <dgm:spPr/>
    </dgm:pt>
    <dgm:pt modelId="{84192BE8-3F06-AE40-AF93-3402226906F2}" type="pres">
      <dgm:prSet presAssocID="{4AD5F79E-7C85-B046-A475-D6C9E3BA0F2C}" presName="aSpace" presStyleCnt="0"/>
      <dgm:spPr/>
    </dgm:pt>
    <dgm:pt modelId="{15AB3EC9-43FC-3541-BEC7-8282DBB21722}" type="pres">
      <dgm:prSet presAssocID="{B9E16005-22A1-E647-94D7-D0DAED48D5A0}" presName="compNode" presStyleCnt="0"/>
      <dgm:spPr/>
    </dgm:pt>
    <dgm:pt modelId="{1DC83B94-78AA-6541-B52C-5EBE217E0D36}" type="pres">
      <dgm:prSet presAssocID="{B9E16005-22A1-E647-94D7-D0DAED48D5A0}" presName="aNode" presStyleLbl="bgShp" presStyleIdx="5" presStyleCnt="6"/>
      <dgm:spPr/>
    </dgm:pt>
    <dgm:pt modelId="{BEA13F29-0951-2446-A187-8657FA02B610}" type="pres">
      <dgm:prSet presAssocID="{B9E16005-22A1-E647-94D7-D0DAED48D5A0}" presName="textNode" presStyleLbl="bgShp" presStyleIdx="5" presStyleCnt="6"/>
      <dgm:spPr/>
    </dgm:pt>
    <dgm:pt modelId="{9B506493-55E4-6A45-94C4-3ED975760348}" type="pres">
      <dgm:prSet presAssocID="{B9E16005-22A1-E647-94D7-D0DAED48D5A0}" presName="compChildNode" presStyleCnt="0"/>
      <dgm:spPr/>
    </dgm:pt>
    <dgm:pt modelId="{DC6C8EE2-0B83-614A-9415-8E2BE976C25A}" type="pres">
      <dgm:prSet presAssocID="{B9E16005-22A1-E647-94D7-D0DAED48D5A0}" presName="theInnerList" presStyleCnt="0"/>
      <dgm:spPr/>
    </dgm:pt>
    <dgm:pt modelId="{141EA9EC-DD43-1F44-BBDC-561F0E39C7B2}" type="pres">
      <dgm:prSet presAssocID="{ACD37EA7-3CDD-3043-8483-DAD6544AE727}" presName="childNode" presStyleLbl="node1" presStyleIdx="5" presStyleCnt="6">
        <dgm:presLayoutVars>
          <dgm:bulletEnabled val="1"/>
        </dgm:presLayoutVars>
      </dgm:prSet>
      <dgm:spPr/>
    </dgm:pt>
  </dgm:ptLst>
  <dgm:cxnLst>
    <dgm:cxn modelId="{CAD8C306-13E7-DA4C-8A86-30D774A6CBB0}" type="presOf" srcId="{0982AEE8-3E68-1045-B49F-22ED61D7679D}" destId="{1A904360-A700-1C42-B4A2-0DF773F54850}" srcOrd="0" destOrd="0" presId="urn:microsoft.com/office/officeart/2005/8/layout/lProcess2"/>
    <dgm:cxn modelId="{09F77016-8638-3D42-B52E-FD5E183ED29D}" type="presOf" srcId="{F9A42A72-85BC-7F4C-91EE-8959201D633C}" destId="{65B154DC-05D5-9442-81C7-258F7EDCAD46}" srcOrd="0" destOrd="0" presId="urn:microsoft.com/office/officeart/2005/8/layout/lProcess2"/>
    <dgm:cxn modelId="{484DB519-437F-B44A-A39C-ADB3C0050255}" type="presOf" srcId="{39113A3A-16C2-AC40-AE29-A79DD4C7AFEE}" destId="{FD1B73A6-AAC7-9047-934A-9671C8A4F1AE}" srcOrd="1" destOrd="0" presId="urn:microsoft.com/office/officeart/2005/8/layout/lProcess2"/>
    <dgm:cxn modelId="{C6FF9D1E-A96A-8B44-B7B9-A01498DE1B97}" srcId="{F9A42A72-85BC-7F4C-91EE-8959201D633C}" destId="{8AA3F760-9964-7646-A8DA-2E29B7731CAB}" srcOrd="0" destOrd="0" parTransId="{25CCD894-871D-1D4D-9371-CC2FBF893127}" sibTransId="{8919683E-0C15-9D43-939C-D532C4D73512}"/>
    <dgm:cxn modelId="{0F24B51F-E538-5346-A946-7652D3AB2FA4}" srcId="{B9E16005-22A1-E647-94D7-D0DAED48D5A0}" destId="{ACD37EA7-3CDD-3043-8483-DAD6544AE727}" srcOrd="0" destOrd="0" parTransId="{C7A46485-2016-0E47-90FB-7ACB6B43E8F1}" sibTransId="{0011DC66-4891-BB41-A17A-A3B3BE80F768}"/>
    <dgm:cxn modelId="{F4F28829-9D47-EA4C-9CE8-8F8184C09DA5}" type="presOf" srcId="{4AD5F79E-7C85-B046-A475-D6C9E3BA0F2C}" destId="{FD2C752D-C8E2-6645-B3DA-3CA5759B8D2D}" srcOrd="1" destOrd="0" presId="urn:microsoft.com/office/officeart/2005/8/layout/lProcess2"/>
    <dgm:cxn modelId="{80C40836-11D3-6F45-830F-FA5DA9D0F4A5}" srcId="{4AD5F79E-7C85-B046-A475-D6C9E3BA0F2C}" destId="{F4E25CEC-CD4E-4E42-90F4-B4AE378F72F4}" srcOrd="0" destOrd="0" parTransId="{21A639B5-75D5-2E4F-A486-60EC8D81A7B3}" sibTransId="{B2C54CE7-4D7C-C04F-9D0C-4D7C2235897A}"/>
    <dgm:cxn modelId="{BBD5AA45-2603-B84F-83E0-780DB67F672B}" type="presOf" srcId="{8AA3F760-9964-7646-A8DA-2E29B7731CAB}" destId="{7EB5185B-3865-2F4E-A24F-631B018276F4}" srcOrd="0" destOrd="0" presId="urn:microsoft.com/office/officeart/2005/8/layout/lProcess2"/>
    <dgm:cxn modelId="{6023B747-5B00-7446-8448-AEB90DDFC4E8}" type="presOf" srcId="{B9E16005-22A1-E647-94D7-D0DAED48D5A0}" destId="{1DC83B94-78AA-6541-B52C-5EBE217E0D36}" srcOrd="0" destOrd="0" presId="urn:microsoft.com/office/officeart/2005/8/layout/lProcess2"/>
    <dgm:cxn modelId="{5E076663-DF5A-5847-8990-C501F32453C6}" srcId="{D4780B2E-3231-6C4D-87F7-20E5E297B01A}" destId="{C13EE31E-83EC-EA4D-A0E5-080CE8CA73FD}" srcOrd="0" destOrd="0" parTransId="{5569F697-EE67-9B4E-BF89-0B9CF9B02CF6}" sibTransId="{8A772135-10D6-DD4B-8601-C64665A8E2D2}"/>
    <dgm:cxn modelId="{67006A85-F657-8442-9B02-941E5852739D}" srcId="{8E46A534-DE4A-7B4F-8D8C-B46EABFBD4AC}" destId="{F9A42A72-85BC-7F4C-91EE-8959201D633C}" srcOrd="1" destOrd="0" parTransId="{13D7188A-87C8-094E-B6E7-7E6E407832C4}" sibTransId="{ADEE0B62-5CDC-8D41-AC09-41A99E67F88B}"/>
    <dgm:cxn modelId="{7D259C89-6222-6749-8642-CC12D0C0A7F8}" type="presOf" srcId="{F4E25CEC-CD4E-4E42-90F4-B4AE378F72F4}" destId="{8EDF9644-41C6-C449-AA6E-E72035C6BB7D}" srcOrd="0" destOrd="0" presId="urn:microsoft.com/office/officeart/2005/8/layout/lProcess2"/>
    <dgm:cxn modelId="{BE79608B-9C45-2C40-A861-4A85108662AE}" type="presOf" srcId="{C13EE31E-83EC-EA4D-A0E5-080CE8CA73FD}" destId="{A3C01EF0-45A0-3D4E-B978-ECA81CDA3568}" srcOrd="0" destOrd="0" presId="urn:microsoft.com/office/officeart/2005/8/layout/lProcess2"/>
    <dgm:cxn modelId="{5EBE998E-19DC-D54D-944F-02FA95CCBED9}" type="presOf" srcId="{5B77FD13-5B18-8248-A910-E29066D070CE}" destId="{1119794D-21D0-EF4B-91E9-2EFD609796F1}" srcOrd="0" destOrd="0" presId="urn:microsoft.com/office/officeart/2005/8/layout/lProcess2"/>
    <dgm:cxn modelId="{2CE0EF91-FD5C-624D-822D-AA174A8F071F}" type="presOf" srcId="{6F440E05-864A-DA42-AEF1-3DFE7CDB5495}" destId="{607E2179-6D95-5E40-B58D-671E8322B6DD}" srcOrd="1" destOrd="0" presId="urn:microsoft.com/office/officeart/2005/8/layout/lProcess2"/>
    <dgm:cxn modelId="{2911B092-D6DD-2046-8104-187C82A0782F}" srcId="{6F440E05-864A-DA42-AEF1-3DFE7CDB5495}" destId="{5B77FD13-5B18-8248-A910-E29066D070CE}" srcOrd="0" destOrd="0" parTransId="{280A35BD-6468-8241-B3F1-2EF559D8F4B9}" sibTransId="{3E7AEC23-40ED-7E47-8D79-8B84BBAC5678}"/>
    <dgm:cxn modelId="{DC9F3594-23DC-2C44-A56D-A8610332D99B}" srcId="{8E46A534-DE4A-7B4F-8D8C-B46EABFBD4AC}" destId="{6F440E05-864A-DA42-AEF1-3DFE7CDB5495}" srcOrd="3" destOrd="0" parTransId="{58BC9859-7E87-0C40-A0FC-C33A36EB5593}" sibTransId="{E852F2F8-6AE9-AC43-BFDB-BE5FFFE17CFA}"/>
    <dgm:cxn modelId="{8E37B4A7-E3D7-344F-88DB-B417D0CA2C99}" srcId="{39113A3A-16C2-AC40-AE29-A79DD4C7AFEE}" destId="{0982AEE8-3E68-1045-B49F-22ED61D7679D}" srcOrd="0" destOrd="0" parTransId="{6BB05C5E-1F5E-4242-A558-2894B794E5EB}" sibTransId="{700686DB-D59F-1D4E-8437-1E78E7E816CD}"/>
    <dgm:cxn modelId="{B3E9D6B0-89BF-2946-A373-450112201171}" type="presOf" srcId="{4AD5F79E-7C85-B046-A475-D6C9E3BA0F2C}" destId="{FB4CC2BD-56C1-8449-8D6B-1F5D4D088974}" srcOrd="0" destOrd="0" presId="urn:microsoft.com/office/officeart/2005/8/layout/lProcess2"/>
    <dgm:cxn modelId="{27AF8BBC-7860-5D4A-A1E4-0815199CD445}" srcId="{8E46A534-DE4A-7B4F-8D8C-B46EABFBD4AC}" destId="{D4780B2E-3231-6C4D-87F7-20E5E297B01A}" srcOrd="0" destOrd="0" parTransId="{ABDDCF0F-ED55-824D-BE23-F28F6527B849}" sibTransId="{0BCDC4A5-9DDD-EE4E-8721-1B2FD499B70E}"/>
    <dgm:cxn modelId="{FB0180C4-DB88-8341-B3FA-3B87A385093F}" srcId="{8E46A534-DE4A-7B4F-8D8C-B46EABFBD4AC}" destId="{4AD5F79E-7C85-B046-A475-D6C9E3BA0F2C}" srcOrd="4" destOrd="0" parTransId="{6D7BD13C-4A8F-0F4E-A294-7E766C6DE446}" sibTransId="{082FB958-213A-C54D-857E-B6B82908A1A4}"/>
    <dgm:cxn modelId="{80B52BC8-797A-6844-9A3E-2237B3D23EAD}" type="presOf" srcId="{F9A42A72-85BC-7F4C-91EE-8959201D633C}" destId="{5911B1D1-C11D-EA43-8987-38D3BE2F0EA4}" srcOrd="1" destOrd="0" presId="urn:microsoft.com/office/officeart/2005/8/layout/lProcess2"/>
    <dgm:cxn modelId="{6DE432C8-D5AE-514B-A37C-05589307C921}" srcId="{8E46A534-DE4A-7B4F-8D8C-B46EABFBD4AC}" destId="{39113A3A-16C2-AC40-AE29-A79DD4C7AFEE}" srcOrd="2" destOrd="0" parTransId="{3B4B2D68-8905-9647-BAEE-61E147CBB605}" sibTransId="{702F3A16-01D8-BA4C-A1B3-5CCA9B4EB080}"/>
    <dgm:cxn modelId="{D5BDD1D9-10CC-2843-B29F-10418D680287}" type="presOf" srcId="{6F440E05-864A-DA42-AEF1-3DFE7CDB5495}" destId="{52FD4C2C-41A2-9F45-A3C6-97EAFE432E8A}" srcOrd="0" destOrd="0" presId="urn:microsoft.com/office/officeart/2005/8/layout/lProcess2"/>
    <dgm:cxn modelId="{8A7033DC-A74D-A04E-9746-B087EAF7F51C}" type="presOf" srcId="{D4780B2E-3231-6C4D-87F7-20E5E297B01A}" destId="{6BC804E4-2BC4-1E46-A184-009D5D863155}" srcOrd="1" destOrd="0" presId="urn:microsoft.com/office/officeart/2005/8/layout/lProcess2"/>
    <dgm:cxn modelId="{60015CE1-73B8-B540-A39A-8B21F1835098}" type="presOf" srcId="{ACD37EA7-3CDD-3043-8483-DAD6544AE727}" destId="{141EA9EC-DD43-1F44-BBDC-561F0E39C7B2}" srcOrd="0" destOrd="0" presId="urn:microsoft.com/office/officeart/2005/8/layout/lProcess2"/>
    <dgm:cxn modelId="{B3930FF3-A5CB-E643-9309-B698AB3266C7}" type="presOf" srcId="{D4780B2E-3231-6C4D-87F7-20E5E297B01A}" destId="{05B99D66-2E47-3645-8E40-BD1944BE8AE9}" srcOrd="0" destOrd="0" presId="urn:microsoft.com/office/officeart/2005/8/layout/lProcess2"/>
    <dgm:cxn modelId="{705DB6F4-C060-0A4E-AFA6-ABB33FE20771}" srcId="{8E46A534-DE4A-7B4F-8D8C-B46EABFBD4AC}" destId="{B9E16005-22A1-E647-94D7-D0DAED48D5A0}" srcOrd="5" destOrd="0" parTransId="{C52B440B-91EB-C94D-97F9-3A5E0C4216E0}" sibTransId="{9E18B178-0C56-C44A-9843-E51D2FB87C6D}"/>
    <dgm:cxn modelId="{CD8D17F8-B7F0-4E45-896A-EA732CF9E5C2}" type="presOf" srcId="{39113A3A-16C2-AC40-AE29-A79DD4C7AFEE}" destId="{F896C23C-B798-3241-A761-EDE6DD4C4633}" srcOrd="0" destOrd="0" presId="urn:microsoft.com/office/officeart/2005/8/layout/lProcess2"/>
    <dgm:cxn modelId="{A74FA5FA-0204-5E4F-9A40-06429289A419}" type="presOf" srcId="{8E46A534-DE4A-7B4F-8D8C-B46EABFBD4AC}" destId="{61F75C35-E850-AC4F-92F7-D128D2F2489C}" srcOrd="0" destOrd="0" presId="urn:microsoft.com/office/officeart/2005/8/layout/lProcess2"/>
    <dgm:cxn modelId="{DB5A9DFC-D04F-A74F-85FC-92C350FF1F74}" type="presOf" srcId="{B9E16005-22A1-E647-94D7-D0DAED48D5A0}" destId="{BEA13F29-0951-2446-A187-8657FA02B610}" srcOrd="1" destOrd="0" presId="urn:microsoft.com/office/officeart/2005/8/layout/lProcess2"/>
    <dgm:cxn modelId="{6992913B-E0D5-0C4F-AA01-F3A192308C37}" type="presParOf" srcId="{61F75C35-E850-AC4F-92F7-D128D2F2489C}" destId="{E538F950-D1B2-7E43-923B-48B8B3605C0F}" srcOrd="0" destOrd="0" presId="urn:microsoft.com/office/officeart/2005/8/layout/lProcess2"/>
    <dgm:cxn modelId="{8F9B0877-F39B-7445-ACCA-3F435AD6B616}" type="presParOf" srcId="{E538F950-D1B2-7E43-923B-48B8B3605C0F}" destId="{05B99D66-2E47-3645-8E40-BD1944BE8AE9}" srcOrd="0" destOrd="0" presId="urn:microsoft.com/office/officeart/2005/8/layout/lProcess2"/>
    <dgm:cxn modelId="{36385206-B6F2-7041-8BA8-AE0D1A4E3AEF}" type="presParOf" srcId="{E538F950-D1B2-7E43-923B-48B8B3605C0F}" destId="{6BC804E4-2BC4-1E46-A184-009D5D863155}" srcOrd="1" destOrd="0" presId="urn:microsoft.com/office/officeart/2005/8/layout/lProcess2"/>
    <dgm:cxn modelId="{659A0617-09F2-E145-91C3-F1286D99C864}" type="presParOf" srcId="{E538F950-D1B2-7E43-923B-48B8B3605C0F}" destId="{6BE03F10-81CE-6144-A93E-5DED54E2A628}" srcOrd="2" destOrd="0" presId="urn:microsoft.com/office/officeart/2005/8/layout/lProcess2"/>
    <dgm:cxn modelId="{870DCAC7-E648-4147-8758-AEA94EB6213D}" type="presParOf" srcId="{6BE03F10-81CE-6144-A93E-5DED54E2A628}" destId="{CC9A176A-D1C5-3847-9367-E57460E9E951}" srcOrd="0" destOrd="0" presId="urn:microsoft.com/office/officeart/2005/8/layout/lProcess2"/>
    <dgm:cxn modelId="{470F389C-BED7-C740-9B67-9FEE7E7ED2CE}" type="presParOf" srcId="{CC9A176A-D1C5-3847-9367-E57460E9E951}" destId="{A3C01EF0-45A0-3D4E-B978-ECA81CDA3568}" srcOrd="0" destOrd="0" presId="urn:microsoft.com/office/officeart/2005/8/layout/lProcess2"/>
    <dgm:cxn modelId="{1E1AE17D-E75E-C14E-A3FE-CBFBFDA2E1D4}" type="presParOf" srcId="{61F75C35-E850-AC4F-92F7-D128D2F2489C}" destId="{2BE1F21B-D64F-8E48-B359-B01782F485C4}" srcOrd="1" destOrd="0" presId="urn:microsoft.com/office/officeart/2005/8/layout/lProcess2"/>
    <dgm:cxn modelId="{0FBAEDA1-F2DD-2547-912C-9BA55D0E0AEE}" type="presParOf" srcId="{61F75C35-E850-AC4F-92F7-D128D2F2489C}" destId="{0717BEA0-8088-014C-9308-85090DEFA231}" srcOrd="2" destOrd="0" presId="urn:microsoft.com/office/officeart/2005/8/layout/lProcess2"/>
    <dgm:cxn modelId="{E0E6655D-8DF4-574C-9981-2673C0F890B7}" type="presParOf" srcId="{0717BEA0-8088-014C-9308-85090DEFA231}" destId="{65B154DC-05D5-9442-81C7-258F7EDCAD46}" srcOrd="0" destOrd="0" presId="urn:microsoft.com/office/officeart/2005/8/layout/lProcess2"/>
    <dgm:cxn modelId="{7207B849-9D51-4C4C-8AC0-4C6DC906E919}" type="presParOf" srcId="{0717BEA0-8088-014C-9308-85090DEFA231}" destId="{5911B1D1-C11D-EA43-8987-38D3BE2F0EA4}" srcOrd="1" destOrd="0" presId="urn:microsoft.com/office/officeart/2005/8/layout/lProcess2"/>
    <dgm:cxn modelId="{287975C1-F3B8-F44F-B154-9C22ECF22AAC}" type="presParOf" srcId="{0717BEA0-8088-014C-9308-85090DEFA231}" destId="{1F6F048C-FE4B-A947-8277-8513109D37EC}" srcOrd="2" destOrd="0" presId="urn:microsoft.com/office/officeart/2005/8/layout/lProcess2"/>
    <dgm:cxn modelId="{8A070765-75CA-5F47-ADE4-2827A55991BA}" type="presParOf" srcId="{1F6F048C-FE4B-A947-8277-8513109D37EC}" destId="{D5BEAB22-AFDB-E543-974D-8C5B86A6B1EE}" srcOrd="0" destOrd="0" presId="urn:microsoft.com/office/officeart/2005/8/layout/lProcess2"/>
    <dgm:cxn modelId="{FDA34CC0-3BA6-1F4E-BACC-D8AD37882B4C}" type="presParOf" srcId="{D5BEAB22-AFDB-E543-974D-8C5B86A6B1EE}" destId="{7EB5185B-3865-2F4E-A24F-631B018276F4}" srcOrd="0" destOrd="0" presId="urn:microsoft.com/office/officeart/2005/8/layout/lProcess2"/>
    <dgm:cxn modelId="{7D1A7EB0-C91E-D246-8AF8-0C7131C8FBC8}" type="presParOf" srcId="{61F75C35-E850-AC4F-92F7-D128D2F2489C}" destId="{B8CEAFEA-8245-A94F-BCCD-7B9274564A2B}" srcOrd="3" destOrd="0" presId="urn:microsoft.com/office/officeart/2005/8/layout/lProcess2"/>
    <dgm:cxn modelId="{C8ED0FF4-1873-6E40-9CF8-8DC569E86B8E}" type="presParOf" srcId="{61F75C35-E850-AC4F-92F7-D128D2F2489C}" destId="{888BCB03-50A7-9C4D-A473-9AF139F68A49}" srcOrd="4" destOrd="0" presId="urn:microsoft.com/office/officeart/2005/8/layout/lProcess2"/>
    <dgm:cxn modelId="{AAC04B18-BBEE-3248-9EB0-31F37388AE7B}" type="presParOf" srcId="{888BCB03-50A7-9C4D-A473-9AF139F68A49}" destId="{F896C23C-B798-3241-A761-EDE6DD4C4633}" srcOrd="0" destOrd="0" presId="urn:microsoft.com/office/officeart/2005/8/layout/lProcess2"/>
    <dgm:cxn modelId="{B03A959D-E026-B942-9CB6-F8A74774A7C2}" type="presParOf" srcId="{888BCB03-50A7-9C4D-A473-9AF139F68A49}" destId="{FD1B73A6-AAC7-9047-934A-9671C8A4F1AE}" srcOrd="1" destOrd="0" presId="urn:microsoft.com/office/officeart/2005/8/layout/lProcess2"/>
    <dgm:cxn modelId="{732D6CCB-7756-9948-99DF-52C859E2CEF2}" type="presParOf" srcId="{888BCB03-50A7-9C4D-A473-9AF139F68A49}" destId="{D63FBE80-C290-AA4C-866F-9C993356BC69}" srcOrd="2" destOrd="0" presId="urn:microsoft.com/office/officeart/2005/8/layout/lProcess2"/>
    <dgm:cxn modelId="{CD310AE7-099D-8043-96D3-9BAFC24CF26F}" type="presParOf" srcId="{D63FBE80-C290-AA4C-866F-9C993356BC69}" destId="{5CBBD16A-5400-DE49-91F7-C4AE09C265B5}" srcOrd="0" destOrd="0" presId="urn:microsoft.com/office/officeart/2005/8/layout/lProcess2"/>
    <dgm:cxn modelId="{B8FA99DA-ADBB-C045-8D2A-50032129523B}" type="presParOf" srcId="{5CBBD16A-5400-DE49-91F7-C4AE09C265B5}" destId="{1A904360-A700-1C42-B4A2-0DF773F54850}" srcOrd="0" destOrd="0" presId="urn:microsoft.com/office/officeart/2005/8/layout/lProcess2"/>
    <dgm:cxn modelId="{A22ADD88-FF33-5D4F-899E-D1939EDA1135}" type="presParOf" srcId="{61F75C35-E850-AC4F-92F7-D128D2F2489C}" destId="{358476A4-3C46-324F-896C-672C6B7EFCE4}" srcOrd="5" destOrd="0" presId="urn:microsoft.com/office/officeart/2005/8/layout/lProcess2"/>
    <dgm:cxn modelId="{1FECB3FF-4D85-C043-82CB-6953B1E51450}" type="presParOf" srcId="{61F75C35-E850-AC4F-92F7-D128D2F2489C}" destId="{F7CDC95D-479A-CE4E-914E-FDA856E6471F}" srcOrd="6" destOrd="0" presId="urn:microsoft.com/office/officeart/2005/8/layout/lProcess2"/>
    <dgm:cxn modelId="{25681D3C-22CD-6845-ABDC-BFE165409651}" type="presParOf" srcId="{F7CDC95D-479A-CE4E-914E-FDA856E6471F}" destId="{52FD4C2C-41A2-9F45-A3C6-97EAFE432E8A}" srcOrd="0" destOrd="0" presId="urn:microsoft.com/office/officeart/2005/8/layout/lProcess2"/>
    <dgm:cxn modelId="{D36D4E32-5550-154F-A514-DB80F14EF494}" type="presParOf" srcId="{F7CDC95D-479A-CE4E-914E-FDA856E6471F}" destId="{607E2179-6D95-5E40-B58D-671E8322B6DD}" srcOrd="1" destOrd="0" presId="urn:microsoft.com/office/officeart/2005/8/layout/lProcess2"/>
    <dgm:cxn modelId="{CADDA407-AEE0-5D48-ACAF-A9DE1C434AA9}" type="presParOf" srcId="{F7CDC95D-479A-CE4E-914E-FDA856E6471F}" destId="{66DA1B14-11FC-A94E-B8C3-7858038828EA}" srcOrd="2" destOrd="0" presId="urn:microsoft.com/office/officeart/2005/8/layout/lProcess2"/>
    <dgm:cxn modelId="{16872F02-B583-A34B-8992-9508955CD754}" type="presParOf" srcId="{66DA1B14-11FC-A94E-B8C3-7858038828EA}" destId="{91EE1BC3-C852-F944-81FA-08D75B77698D}" srcOrd="0" destOrd="0" presId="urn:microsoft.com/office/officeart/2005/8/layout/lProcess2"/>
    <dgm:cxn modelId="{70AD10B4-154B-C642-B2DD-1FD8ABA8499E}" type="presParOf" srcId="{91EE1BC3-C852-F944-81FA-08D75B77698D}" destId="{1119794D-21D0-EF4B-91E9-2EFD609796F1}" srcOrd="0" destOrd="0" presId="urn:microsoft.com/office/officeart/2005/8/layout/lProcess2"/>
    <dgm:cxn modelId="{22B2757C-E04A-7543-98F1-7B3DCFE98649}" type="presParOf" srcId="{61F75C35-E850-AC4F-92F7-D128D2F2489C}" destId="{8A99E4DB-2CAB-FA4D-B8E9-2640BDB143EA}" srcOrd="7" destOrd="0" presId="urn:microsoft.com/office/officeart/2005/8/layout/lProcess2"/>
    <dgm:cxn modelId="{AFA9337D-5188-A349-8010-D2136C9B3134}" type="presParOf" srcId="{61F75C35-E850-AC4F-92F7-D128D2F2489C}" destId="{2188F58B-9DE9-CB4A-98D5-CB55C135ED93}" srcOrd="8" destOrd="0" presId="urn:microsoft.com/office/officeart/2005/8/layout/lProcess2"/>
    <dgm:cxn modelId="{2CBAEA04-EBFD-CE48-A5DE-00A0863973EC}" type="presParOf" srcId="{2188F58B-9DE9-CB4A-98D5-CB55C135ED93}" destId="{FB4CC2BD-56C1-8449-8D6B-1F5D4D088974}" srcOrd="0" destOrd="0" presId="urn:microsoft.com/office/officeart/2005/8/layout/lProcess2"/>
    <dgm:cxn modelId="{D3D1627E-243E-DB4D-AA0E-3C0A8AE4C1EF}" type="presParOf" srcId="{2188F58B-9DE9-CB4A-98D5-CB55C135ED93}" destId="{FD2C752D-C8E2-6645-B3DA-3CA5759B8D2D}" srcOrd="1" destOrd="0" presId="urn:microsoft.com/office/officeart/2005/8/layout/lProcess2"/>
    <dgm:cxn modelId="{FEA55EC5-0DB1-614B-A162-0192F210AA5B}" type="presParOf" srcId="{2188F58B-9DE9-CB4A-98D5-CB55C135ED93}" destId="{6C2CDE0B-5B93-4E40-B3EA-0E243C1BDA7E}" srcOrd="2" destOrd="0" presId="urn:microsoft.com/office/officeart/2005/8/layout/lProcess2"/>
    <dgm:cxn modelId="{4E081C88-3437-0B45-96E8-DE4BEF687C62}" type="presParOf" srcId="{6C2CDE0B-5B93-4E40-B3EA-0E243C1BDA7E}" destId="{D9566824-DDE8-2243-9140-2B86DB7CABE3}" srcOrd="0" destOrd="0" presId="urn:microsoft.com/office/officeart/2005/8/layout/lProcess2"/>
    <dgm:cxn modelId="{2B75ED97-E945-A042-B511-1FC8D8B0F38B}" type="presParOf" srcId="{D9566824-DDE8-2243-9140-2B86DB7CABE3}" destId="{8EDF9644-41C6-C449-AA6E-E72035C6BB7D}" srcOrd="0" destOrd="0" presId="urn:microsoft.com/office/officeart/2005/8/layout/lProcess2"/>
    <dgm:cxn modelId="{0D6EB73D-A5C0-8542-81A3-ECF424770C79}" type="presParOf" srcId="{61F75C35-E850-AC4F-92F7-D128D2F2489C}" destId="{84192BE8-3F06-AE40-AF93-3402226906F2}" srcOrd="9" destOrd="0" presId="urn:microsoft.com/office/officeart/2005/8/layout/lProcess2"/>
    <dgm:cxn modelId="{2F5BFECE-E33C-6D4A-9577-A7EFF62341D5}" type="presParOf" srcId="{61F75C35-E850-AC4F-92F7-D128D2F2489C}" destId="{15AB3EC9-43FC-3541-BEC7-8282DBB21722}" srcOrd="10" destOrd="0" presId="urn:microsoft.com/office/officeart/2005/8/layout/lProcess2"/>
    <dgm:cxn modelId="{ED08989B-4079-EF40-A337-E6BC5B0BCB71}" type="presParOf" srcId="{15AB3EC9-43FC-3541-BEC7-8282DBB21722}" destId="{1DC83B94-78AA-6541-B52C-5EBE217E0D36}" srcOrd="0" destOrd="0" presId="urn:microsoft.com/office/officeart/2005/8/layout/lProcess2"/>
    <dgm:cxn modelId="{174894F3-6AAB-E044-97C8-545BFF9AA76A}" type="presParOf" srcId="{15AB3EC9-43FC-3541-BEC7-8282DBB21722}" destId="{BEA13F29-0951-2446-A187-8657FA02B610}" srcOrd="1" destOrd="0" presId="urn:microsoft.com/office/officeart/2005/8/layout/lProcess2"/>
    <dgm:cxn modelId="{AD380ECA-4A78-2642-8420-D553596E25B0}" type="presParOf" srcId="{15AB3EC9-43FC-3541-BEC7-8282DBB21722}" destId="{9B506493-55E4-6A45-94C4-3ED975760348}" srcOrd="2" destOrd="0" presId="urn:microsoft.com/office/officeart/2005/8/layout/lProcess2"/>
    <dgm:cxn modelId="{3E6519BC-96B5-B249-A3AC-D651C4571DAB}" type="presParOf" srcId="{9B506493-55E4-6A45-94C4-3ED975760348}" destId="{DC6C8EE2-0B83-614A-9415-8E2BE976C25A}" srcOrd="0" destOrd="0" presId="urn:microsoft.com/office/officeart/2005/8/layout/lProcess2"/>
    <dgm:cxn modelId="{2020EB64-8107-F34A-9FDC-ECEE8BE5BD6C}" type="presParOf" srcId="{DC6C8EE2-0B83-614A-9415-8E2BE976C25A}" destId="{141EA9EC-DD43-1F44-BBDC-561F0E39C7B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46A534-DE4A-7B4F-8D8C-B46EABFBD4AC}" type="doc">
      <dgm:prSet loTypeId="urn:microsoft.com/office/officeart/2005/8/layout/lProcess2" loCatId="" qsTypeId="urn:microsoft.com/office/officeart/2005/8/quickstyle/simple1" qsCatId="simple" csTypeId="urn:microsoft.com/office/officeart/2005/8/colors/accent2_1" csCatId="accent2" phldr="1"/>
      <dgm:spPr/>
      <dgm:t>
        <a:bodyPr/>
        <a:lstStyle/>
        <a:p>
          <a:endParaRPr lang="en-GB"/>
        </a:p>
      </dgm:t>
    </dgm:pt>
    <dgm:pt modelId="{D4780B2E-3231-6C4D-87F7-20E5E297B01A}">
      <dgm:prSet phldrT="[Text]"/>
      <dgm:spPr/>
      <dgm:t>
        <a:bodyPr/>
        <a:lstStyle/>
        <a:p>
          <a:r>
            <a:rPr lang="en-GB" dirty="0"/>
            <a:t>B</a:t>
          </a:r>
        </a:p>
      </dgm:t>
    </dgm:pt>
    <dgm:pt modelId="{ABDDCF0F-ED55-824D-BE23-F28F6527B849}" type="parTrans" cxnId="{27AF8BBC-7860-5D4A-A1E4-0815199CD445}">
      <dgm:prSet/>
      <dgm:spPr/>
      <dgm:t>
        <a:bodyPr/>
        <a:lstStyle/>
        <a:p>
          <a:endParaRPr lang="en-GB"/>
        </a:p>
      </dgm:t>
    </dgm:pt>
    <dgm:pt modelId="{0BCDC4A5-9DDD-EE4E-8721-1B2FD499B70E}" type="sibTrans" cxnId="{27AF8BBC-7860-5D4A-A1E4-0815199CD445}">
      <dgm:prSet/>
      <dgm:spPr/>
      <dgm:t>
        <a:bodyPr/>
        <a:lstStyle/>
        <a:p>
          <a:endParaRPr lang="en-GB"/>
        </a:p>
      </dgm:t>
    </dgm:pt>
    <dgm:pt modelId="{C13EE31E-83EC-EA4D-A0E5-080CE8CA73FD}">
      <dgm:prSet phldrT="[Text]"/>
      <dgm:spPr/>
      <dgm:t>
        <a:bodyPr/>
        <a:lstStyle/>
        <a:p>
          <a:r>
            <a:rPr lang="en-GB" dirty="0"/>
            <a:t>Border</a:t>
          </a:r>
        </a:p>
      </dgm:t>
    </dgm:pt>
    <dgm:pt modelId="{5569F697-EE67-9B4E-BF89-0B9CF9B02CF6}" type="parTrans" cxnId="{5E076663-DF5A-5847-8990-C501F32453C6}">
      <dgm:prSet/>
      <dgm:spPr/>
      <dgm:t>
        <a:bodyPr/>
        <a:lstStyle/>
        <a:p>
          <a:endParaRPr lang="en-GB"/>
        </a:p>
      </dgm:t>
    </dgm:pt>
    <dgm:pt modelId="{8A772135-10D6-DD4B-8601-C64665A8E2D2}" type="sibTrans" cxnId="{5E076663-DF5A-5847-8990-C501F32453C6}">
      <dgm:prSet/>
      <dgm:spPr/>
      <dgm:t>
        <a:bodyPr/>
        <a:lstStyle/>
        <a:p>
          <a:endParaRPr lang="en-GB"/>
        </a:p>
      </dgm:t>
    </dgm:pt>
    <dgm:pt modelId="{F9A42A72-85BC-7F4C-91EE-8959201D633C}">
      <dgm:prSet phldrT="[Text]"/>
      <dgm:spPr/>
      <dgm:t>
        <a:bodyPr/>
        <a:lstStyle/>
        <a:p>
          <a:r>
            <a:rPr lang="en-GB" dirty="0"/>
            <a:t>O</a:t>
          </a:r>
        </a:p>
      </dgm:t>
    </dgm:pt>
    <dgm:pt modelId="{13D7188A-87C8-094E-B6E7-7E6E407832C4}" type="parTrans" cxnId="{67006A85-F657-8442-9B02-941E5852739D}">
      <dgm:prSet/>
      <dgm:spPr/>
      <dgm:t>
        <a:bodyPr/>
        <a:lstStyle/>
        <a:p>
          <a:endParaRPr lang="en-GB"/>
        </a:p>
      </dgm:t>
    </dgm:pt>
    <dgm:pt modelId="{ADEE0B62-5CDC-8D41-AC09-41A99E67F88B}" type="sibTrans" cxnId="{67006A85-F657-8442-9B02-941E5852739D}">
      <dgm:prSet/>
      <dgm:spPr/>
      <dgm:t>
        <a:bodyPr/>
        <a:lstStyle/>
        <a:p>
          <a:endParaRPr lang="en-GB"/>
        </a:p>
      </dgm:t>
    </dgm:pt>
    <dgm:pt modelId="{8AA3F760-9964-7646-A8DA-2E29B7731CAB}">
      <dgm:prSet phldrT="[Text]"/>
      <dgm:spPr/>
      <dgm:t>
        <a:bodyPr/>
        <a:lstStyle/>
        <a:p>
          <a:r>
            <a:rPr lang="en-GB" dirty="0"/>
            <a:t>Orientation</a:t>
          </a:r>
        </a:p>
      </dgm:t>
    </dgm:pt>
    <dgm:pt modelId="{25CCD894-871D-1D4D-9371-CC2FBF893127}" type="parTrans" cxnId="{C6FF9D1E-A96A-8B44-B7B9-A01498DE1B97}">
      <dgm:prSet/>
      <dgm:spPr/>
      <dgm:t>
        <a:bodyPr/>
        <a:lstStyle/>
        <a:p>
          <a:endParaRPr lang="en-GB"/>
        </a:p>
      </dgm:t>
    </dgm:pt>
    <dgm:pt modelId="{8919683E-0C15-9D43-939C-D532C4D73512}" type="sibTrans" cxnId="{C6FF9D1E-A96A-8B44-B7B9-A01498DE1B97}">
      <dgm:prSet/>
      <dgm:spPr/>
      <dgm:t>
        <a:bodyPr/>
        <a:lstStyle/>
        <a:p>
          <a:endParaRPr lang="en-GB"/>
        </a:p>
      </dgm:t>
    </dgm:pt>
    <dgm:pt modelId="{39113A3A-16C2-AC40-AE29-A79DD4C7AFEE}">
      <dgm:prSet phldrT="[Text]"/>
      <dgm:spPr/>
      <dgm:t>
        <a:bodyPr/>
        <a:lstStyle/>
        <a:p>
          <a:r>
            <a:rPr lang="en-GB" dirty="0"/>
            <a:t>L</a:t>
          </a:r>
        </a:p>
      </dgm:t>
    </dgm:pt>
    <dgm:pt modelId="{3B4B2D68-8905-9647-BAEE-61E147CBB605}" type="parTrans" cxnId="{6DE432C8-D5AE-514B-A37C-05589307C921}">
      <dgm:prSet/>
      <dgm:spPr/>
      <dgm:t>
        <a:bodyPr/>
        <a:lstStyle/>
        <a:p>
          <a:endParaRPr lang="en-GB"/>
        </a:p>
      </dgm:t>
    </dgm:pt>
    <dgm:pt modelId="{702F3A16-01D8-BA4C-A1B3-5CCA9B4EB080}" type="sibTrans" cxnId="{6DE432C8-D5AE-514B-A37C-05589307C921}">
      <dgm:prSet/>
      <dgm:spPr/>
      <dgm:t>
        <a:bodyPr/>
        <a:lstStyle/>
        <a:p>
          <a:endParaRPr lang="en-GB"/>
        </a:p>
      </dgm:t>
    </dgm:pt>
    <dgm:pt modelId="{0982AEE8-3E68-1045-B49F-22ED61D7679D}">
      <dgm:prSet phldrT="[Text]"/>
      <dgm:spPr/>
      <dgm:t>
        <a:bodyPr/>
        <a:lstStyle/>
        <a:p>
          <a:r>
            <a:rPr lang="en-GB" dirty="0"/>
            <a:t>Legend</a:t>
          </a:r>
        </a:p>
      </dgm:t>
    </dgm:pt>
    <dgm:pt modelId="{6BB05C5E-1F5E-4242-A558-2894B794E5EB}" type="parTrans" cxnId="{8E37B4A7-E3D7-344F-88DB-B417D0CA2C99}">
      <dgm:prSet/>
      <dgm:spPr/>
      <dgm:t>
        <a:bodyPr/>
        <a:lstStyle/>
        <a:p>
          <a:endParaRPr lang="en-GB"/>
        </a:p>
      </dgm:t>
    </dgm:pt>
    <dgm:pt modelId="{700686DB-D59F-1D4E-8437-1E78E7E816CD}" type="sibTrans" cxnId="{8E37B4A7-E3D7-344F-88DB-B417D0CA2C99}">
      <dgm:prSet/>
      <dgm:spPr/>
      <dgm:t>
        <a:bodyPr/>
        <a:lstStyle/>
        <a:p>
          <a:endParaRPr lang="en-GB"/>
        </a:p>
      </dgm:t>
    </dgm:pt>
    <dgm:pt modelId="{6F440E05-864A-DA42-AEF1-3DFE7CDB5495}">
      <dgm:prSet/>
      <dgm:spPr/>
      <dgm:t>
        <a:bodyPr/>
        <a:lstStyle/>
        <a:p>
          <a:r>
            <a:rPr lang="en-GB" dirty="0"/>
            <a:t>T</a:t>
          </a:r>
        </a:p>
      </dgm:t>
    </dgm:pt>
    <dgm:pt modelId="{58BC9859-7E87-0C40-A0FC-C33A36EB5593}" type="parTrans" cxnId="{DC9F3594-23DC-2C44-A56D-A8610332D99B}">
      <dgm:prSet/>
      <dgm:spPr/>
      <dgm:t>
        <a:bodyPr/>
        <a:lstStyle/>
        <a:p>
          <a:endParaRPr lang="en-GB"/>
        </a:p>
      </dgm:t>
    </dgm:pt>
    <dgm:pt modelId="{E852F2F8-6AE9-AC43-BFDB-BE5FFFE17CFA}" type="sibTrans" cxnId="{DC9F3594-23DC-2C44-A56D-A8610332D99B}">
      <dgm:prSet/>
      <dgm:spPr/>
      <dgm:t>
        <a:bodyPr/>
        <a:lstStyle/>
        <a:p>
          <a:endParaRPr lang="en-GB"/>
        </a:p>
      </dgm:t>
    </dgm:pt>
    <dgm:pt modelId="{4AD5F79E-7C85-B046-A475-D6C9E3BA0F2C}">
      <dgm:prSet/>
      <dgm:spPr/>
      <dgm:t>
        <a:bodyPr/>
        <a:lstStyle/>
        <a:p>
          <a:r>
            <a:rPr lang="en-GB" dirty="0"/>
            <a:t>S</a:t>
          </a:r>
        </a:p>
      </dgm:t>
    </dgm:pt>
    <dgm:pt modelId="{6D7BD13C-4A8F-0F4E-A294-7E766C6DE446}" type="parTrans" cxnId="{FB0180C4-DB88-8341-B3FA-3B87A385093F}">
      <dgm:prSet/>
      <dgm:spPr/>
      <dgm:t>
        <a:bodyPr/>
        <a:lstStyle/>
        <a:p>
          <a:endParaRPr lang="en-GB"/>
        </a:p>
      </dgm:t>
    </dgm:pt>
    <dgm:pt modelId="{082FB958-213A-C54D-857E-B6B82908A1A4}" type="sibTrans" cxnId="{FB0180C4-DB88-8341-B3FA-3B87A385093F}">
      <dgm:prSet/>
      <dgm:spPr/>
      <dgm:t>
        <a:bodyPr/>
        <a:lstStyle/>
        <a:p>
          <a:endParaRPr lang="en-GB"/>
        </a:p>
      </dgm:t>
    </dgm:pt>
    <dgm:pt modelId="{B9E16005-22A1-E647-94D7-D0DAED48D5A0}">
      <dgm:prSet/>
      <dgm:spPr/>
      <dgm:t>
        <a:bodyPr/>
        <a:lstStyle/>
        <a:p>
          <a:r>
            <a:rPr lang="en-GB" dirty="0"/>
            <a:t>S</a:t>
          </a:r>
        </a:p>
      </dgm:t>
    </dgm:pt>
    <dgm:pt modelId="{C52B440B-91EB-C94D-97F9-3A5E0C4216E0}" type="parTrans" cxnId="{705DB6F4-C060-0A4E-AFA6-ABB33FE20771}">
      <dgm:prSet/>
      <dgm:spPr/>
      <dgm:t>
        <a:bodyPr/>
        <a:lstStyle/>
        <a:p>
          <a:endParaRPr lang="en-GB"/>
        </a:p>
      </dgm:t>
    </dgm:pt>
    <dgm:pt modelId="{9E18B178-0C56-C44A-9843-E51D2FB87C6D}" type="sibTrans" cxnId="{705DB6F4-C060-0A4E-AFA6-ABB33FE20771}">
      <dgm:prSet/>
      <dgm:spPr/>
      <dgm:t>
        <a:bodyPr/>
        <a:lstStyle/>
        <a:p>
          <a:endParaRPr lang="en-GB"/>
        </a:p>
      </dgm:t>
    </dgm:pt>
    <dgm:pt modelId="{5B77FD13-5B18-8248-A910-E29066D070CE}">
      <dgm:prSet/>
      <dgm:spPr/>
      <dgm:t>
        <a:bodyPr/>
        <a:lstStyle/>
        <a:p>
          <a:r>
            <a:rPr lang="en-GB" dirty="0"/>
            <a:t>Title</a:t>
          </a:r>
        </a:p>
      </dgm:t>
    </dgm:pt>
    <dgm:pt modelId="{280A35BD-6468-8241-B3F1-2EF559D8F4B9}" type="parTrans" cxnId="{2911B092-D6DD-2046-8104-187C82A0782F}">
      <dgm:prSet/>
      <dgm:spPr/>
      <dgm:t>
        <a:bodyPr/>
        <a:lstStyle/>
        <a:p>
          <a:endParaRPr lang="en-GB"/>
        </a:p>
      </dgm:t>
    </dgm:pt>
    <dgm:pt modelId="{3E7AEC23-40ED-7E47-8D79-8B84BBAC5678}" type="sibTrans" cxnId="{2911B092-D6DD-2046-8104-187C82A0782F}">
      <dgm:prSet/>
      <dgm:spPr/>
      <dgm:t>
        <a:bodyPr/>
        <a:lstStyle/>
        <a:p>
          <a:endParaRPr lang="en-GB"/>
        </a:p>
      </dgm:t>
    </dgm:pt>
    <dgm:pt modelId="{F4E25CEC-CD4E-4E42-90F4-B4AE378F72F4}">
      <dgm:prSet/>
      <dgm:spPr/>
      <dgm:t>
        <a:bodyPr/>
        <a:lstStyle/>
        <a:p>
          <a:r>
            <a:rPr lang="en-GB" dirty="0"/>
            <a:t>Scale</a:t>
          </a:r>
        </a:p>
      </dgm:t>
    </dgm:pt>
    <dgm:pt modelId="{21A639B5-75D5-2E4F-A486-60EC8D81A7B3}" type="parTrans" cxnId="{80C40836-11D3-6F45-830F-FA5DA9D0F4A5}">
      <dgm:prSet/>
      <dgm:spPr/>
      <dgm:t>
        <a:bodyPr/>
        <a:lstStyle/>
        <a:p>
          <a:endParaRPr lang="en-GB"/>
        </a:p>
      </dgm:t>
    </dgm:pt>
    <dgm:pt modelId="{B2C54CE7-4D7C-C04F-9D0C-4D7C2235897A}" type="sibTrans" cxnId="{80C40836-11D3-6F45-830F-FA5DA9D0F4A5}">
      <dgm:prSet/>
      <dgm:spPr/>
      <dgm:t>
        <a:bodyPr/>
        <a:lstStyle/>
        <a:p>
          <a:endParaRPr lang="en-GB"/>
        </a:p>
      </dgm:t>
    </dgm:pt>
    <dgm:pt modelId="{ACD37EA7-3CDD-3043-8483-DAD6544AE727}">
      <dgm:prSet/>
      <dgm:spPr/>
      <dgm:t>
        <a:bodyPr/>
        <a:lstStyle/>
        <a:p>
          <a:r>
            <a:rPr lang="en-GB" dirty="0"/>
            <a:t>Source</a:t>
          </a:r>
        </a:p>
      </dgm:t>
    </dgm:pt>
    <dgm:pt modelId="{C7A46485-2016-0E47-90FB-7ACB6B43E8F1}" type="parTrans" cxnId="{0F24B51F-E538-5346-A946-7652D3AB2FA4}">
      <dgm:prSet/>
      <dgm:spPr/>
      <dgm:t>
        <a:bodyPr/>
        <a:lstStyle/>
        <a:p>
          <a:endParaRPr lang="en-GB"/>
        </a:p>
      </dgm:t>
    </dgm:pt>
    <dgm:pt modelId="{0011DC66-4891-BB41-A17A-A3B3BE80F768}" type="sibTrans" cxnId="{0F24B51F-E538-5346-A946-7652D3AB2FA4}">
      <dgm:prSet/>
      <dgm:spPr/>
      <dgm:t>
        <a:bodyPr/>
        <a:lstStyle/>
        <a:p>
          <a:endParaRPr lang="en-GB"/>
        </a:p>
      </dgm:t>
    </dgm:pt>
    <dgm:pt modelId="{61F75C35-E850-AC4F-92F7-D128D2F2489C}" type="pres">
      <dgm:prSet presAssocID="{8E46A534-DE4A-7B4F-8D8C-B46EABFBD4AC}" presName="theList" presStyleCnt="0">
        <dgm:presLayoutVars>
          <dgm:dir/>
          <dgm:animLvl val="lvl"/>
          <dgm:resizeHandles val="exact"/>
        </dgm:presLayoutVars>
      </dgm:prSet>
      <dgm:spPr/>
    </dgm:pt>
    <dgm:pt modelId="{E538F950-D1B2-7E43-923B-48B8B3605C0F}" type="pres">
      <dgm:prSet presAssocID="{D4780B2E-3231-6C4D-87F7-20E5E297B01A}" presName="compNode" presStyleCnt="0"/>
      <dgm:spPr/>
    </dgm:pt>
    <dgm:pt modelId="{05B99D66-2E47-3645-8E40-BD1944BE8AE9}" type="pres">
      <dgm:prSet presAssocID="{D4780B2E-3231-6C4D-87F7-20E5E297B01A}" presName="aNode" presStyleLbl="bgShp" presStyleIdx="0" presStyleCnt="6"/>
      <dgm:spPr/>
    </dgm:pt>
    <dgm:pt modelId="{6BC804E4-2BC4-1E46-A184-009D5D863155}" type="pres">
      <dgm:prSet presAssocID="{D4780B2E-3231-6C4D-87F7-20E5E297B01A}" presName="textNode" presStyleLbl="bgShp" presStyleIdx="0" presStyleCnt="6"/>
      <dgm:spPr/>
    </dgm:pt>
    <dgm:pt modelId="{6BE03F10-81CE-6144-A93E-5DED54E2A628}" type="pres">
      <dgm:prSet presAssocID="{D4780B2E-3231-6C4D-87F7-20E5E297B01A}" presName="compChildNode" presStyleCnt="0"/>
      <dgm:spPr/>
    </dgm:pt>
    <dgm:pt modelId="{CC9A176A-D1C5-3847-9367-E57460E9E951}" type="pres">
      <dgm:prSet presAssocID="{D4780B2E-3231-6C4D-87F7-20E5E297B01A}" presName="theInnerList" presStyleCnt="0"/>
      <dgm:spPr/>
    </dgm:pt>
    <dgm:pt modelId="{A3C01EF0-45A0-3D4E-B978-ECA81CDA3568}" type="pres">
      <dgm:prSet presAssocID="{C13EE31E-83EC-EA4D-A0E5-080CE8CA73FD}" presName="childNode" presStyleLbl="node1" presStyleIdx="0" presStyleCnt="6">
        <dgm:presLayoutVars>
          <dgm:bulletEnabled val="1"/>
        </dgm:presLayoutVars>
      </dgm:prSet>
      <dgm:spPr/>
    </dgm:pt>
    <dgm:pt modelId="{2BE1F21B-D64F-8E48-B359-B01782F485C4}" type="pres">
      <dgm:prSet presAssocID="{D4780B2E-3231-6C4D-87F7-20E5E297B01A}" presName="aSpace" presStyleCnt="0"/>
      <dgm:spPr/>
    </dgm:pt>
    <dgm:pt modelId="{0717BEA0-8088-014C-9308-85090DEFA231}" type="pres">
      <dgm:prSet presAssocID="{F9A42A72-85BC-7F4C-91EE-8959201D633C}" presName="compNode" presStyleCnt="0"/>
      <dgm:spPr/>
    </dgm:pt>
    <dgm:pt modelId="{65B154DC-05D5-9442-81C7-258F7EDCAD46}" type="pres">
      <dgm:prSet presAssocID="{F9A42A72-85BC-7F4C-91EE-8959201D633C}" presName="aNode" presStyleLbl="bgShp" presStyleIdx="1" presStyleCnt="6"/>
      <dgm:spPr/>
    </dgm:pt>
    <dgm:pt modelId="{5911B1D1-C11D-EA43-8987-38D3BE2F0EA4}" type="pres">
      <dgm:prSet presAssocID="{F9A42A72-85BC-7F4C-91EE-8959201D633C}" presName="textNode" presStyleLbl="bgShp" presStyleIdx="1" presStyleCnt="6"/>
      <dgm:spPr/>
    </dgm:pt>
    <dgm:pt modelId="{1F6F048C-FE4B-A947-8277-8513109D37EC}" type="pres">
      <dgm:prSet presAssocID="{F9A42A72-85BC-7F4C-91EE-8959201D633C}" presName="compChildNode" presStyleCnt="0"/>
      <dgm:spPr/>
    </dgm:pt>
    <dgm:pt modelId="{D5BEAB22-AFDB-E543-974D-8C5B86A6B1EE}" type="pres">
      <dgm:prSet presAssocID="{F9A42A72-85BC-7F4C-91EE-8959201D633C}" presName="theInnerList" presStyleCnt="0"/>
      <dgm:spPr/>
    </dgm:pt>
    <dgm:pt modelId="{7EB5185B-3865-2F4E-A24F-631B018276F4}" type="pres">
      <dgm:prSet presAssocID="{8AA3F760-9964-7646-A8DA-2E29B7731CAB}" presName="childNode" presStyleLbl="node1" presStyleIdx="1" presStyleCnt="6">
        <dgm:presLayoutVars>
          <dgm:bulletEnabled val="1"/>
        </dgm:presLayoutVars>
      </dgm:prSet>
      <dgm:spPr/>
    </dgm:pt>
    <dgm:pt modelId="{B8CEAFEA-8245-A94F-BCCD-7B9274564A2B}" type="pres">
      <dgm:prSet presAssocID="{F9A42A72-85BC-7F4C-91EE-8959201D633C}" presName="aSpace" presStyleCnt="0"/>
      <dgm:spPr/>
    </dgm:pt>
    <dgm:pt modelId="{888BCB03-50A7-9C4D-A473-9AF139F68A49}" type="pres">
      <dgm:prSet presAssocID="{39113A3A-16C2-AC40-AE29-A79DD4C7AFEE}" presName="compNode" presStyleCnt="0"/>
      <dgm:spPr/>
    </dgm:pt>
    <dgm:pt modelId="{F896C23C-B798-3241-A761-EDE6DD4C4633}" type="pres">
      <dgm:prSet presAssocID="{39113A3A-16C2-AC40-AE29-A79DD4C7AFEE}" presName="aNode" presStyleLbl="bgShp" presStyleIdx="2" presStyleCnt="6"/>
      <dgm:spPr/>
    </dgm:pt>
    <dgm:pt modelId="{FD1B73A6-AAC7-9047-934A-9671C8A4F1AE}" type="pres">
      <dgm:prSet presAssocID="{39113A3A-16C2-AC40-AE29-A79DD4C7AFEE}" presName="textNode" presStyleLbl="bgShp" presStyleIdx="2" presStyleCnt="6"/>
      <dgm:spPr/>
    </dgm:pt>
    <dgm:pt modelId="{D63FBE80-C290-AA4C-866F-9C993356BC69}" type="pres">
      <dgm:prSet presAssocID="{39113A3A-16C2-AC40-AE29-A79DD4C7AFEE}" presName="compChildNode" presStyleCnt="0"/>
      <dgm:spPr/>
    </dgm:pt>
    <dgm:pt modelId="{5CBBD16A-5400-DE49-91F7-C4AE09C265B5}" type="pres">
      <dgm:prSet presAssocID="{39113A3A-16C2-AC40-AE29-A79DD4C7AFEE}" presName="theInnerList" presStyleCnt="0"/>
      <dgm:spPr/>
    </dgm:pt>
    <dgm:pt modelId="{1A904360-A700-1C42-B4A2-0DF773F54850}" type="pres">
      <dgm:prSet presAssocID="{0982AEE8-3E68-1045-B49F-22ED61D7679D}" presName="childNode" presStyleLbl="node1" presStyleIdx="2" presStyleCnt="6">
        <dgm:presLayoutVars>
          <dgm:bulletEnabled val="1"/>
        </dgm:presLayoutVars>
      </dgm:prSet>
      <dgm:spPr/>
    </dgm:pt>
    <dgm:pt modelId="{358476A4-3C46-324F-896C-672C6B7EFCE4}" type="pres">
      <dgm:prSet presAssocID="{39113A3A-16C2-AC40-AE29-A79DD4C7AFEE}" presName="aSpace" presStyleCnt="0"/>
      <dgm:spPr/>
    </dgm:pt>
    <dgm:pt modelId="{F7CDC95D-479A-CE4E-914E-FDA856E6471F}" type="pres">
      <dgm:prSet presAssocID="{6F440E05-864A-DA42-AEF1-3DFE7CDB5495}" presName="compNode" presStyleCnt="0"/>
      <dgm:spPr/>
    </dgm:pt>
    <dgm:pt modelId="{52FD4C2C-41A2-9F45-A3C6-97EAFE432E8A}" type="pres">
      <dgm:prSet presAssocID="{6F440E05-864A-DA42-AEF1-3DFE7CDB5495}" presName="aNode" presStyleLbl="bgShp" presStyleIdx="3" presStyleCnt="6"/>
      <dgm:spPr/>
    </dgm:pt>
    <dgm:pt modelId="{607E2179-6D95-5E40-B58D-671E8322B6DD}" type="pres">
      <dgm:prSet presAssocID="{6F440E05-864A-DA42-AEF1-3DFE7CDB5495}" presName="textNode" presStyleLbl="bgShp" presStyleIdx="3" presStyleCnt="6"/>
      <dgm:spPr/>
    </dgm:pt>
    <dgm:pt modelId="{66DA1B14-11FC-A94E-B8C3-7858038828EA}" type="pres">
      <dgm:prSet presAssocID="{6F440E05-864A-DA42-AEF1-3DFE7CDB5495}" presName="compChildNode" presStyleCnt="0"/>
      <dgm:spPr/>
    </dgm:pt>
    <dgm:pt modelId="{91EE1BC3-C852-F944-81FA-08D75B77698D}" type="pres">
      <dgm:prSet presAssocID="{6F440E05-864A-DA42-AEF1-3DFE7CDB5495}" presName="theInnerList" presStyleCnt="0"/>
      <dgm:spPr/>
    </dgm:pt>
    <dgm:pt modelId="{1119794D-21D0-EF4B-91E9-2EFD609796F1}" type="pres">
      <dgm:prSet presAssocID="{5B77FD13-5B18-8248-A910-E29066D070CE}" presName="childNode" presStyleLbl="node1" presStyleIdx="3" presStyleCnt="6">
        <dgm:presLayoutVars>
          <dgm:bulletEnabled val="1"/>
        </dgm:presLayoutVars>
      </dgm:prSet>
      <dgm:spPr/>
    </dgm:pt>
    <dgm:pt modelId="{8A99E4DB-2CAB-FA4D-B8E9-2640BDB143EA}" type="pres">
      <dgm:prSet presAssocID="{6F440E05-864A-DA42-AEF1-3DFE7CDB5495}" presName="aSpace" presStyleCnt="0"/>
      <dgm:spPr/>
    </dgm:pt>
    <dgm:pt modelId="{2188F58B-9DE9-CB4A-98D5-CB55C135ED93}" type="pres">
      <dgm:prSet presAssocID="{4AD5F79E-7C85-B046-A475-D6C9E3BA0F2C}" presName="compNode" presStyleCnt="0"/>
      <dgm:spPr/>
    </dgm:pt>
    <dgm:pt modelId="{FB4CC2BD-56C1-8449-8D6B-1F5D4D088974}" type="pres">
      <dgm:prSet presAssocID="{4AD5F79E-7C85-B046-A475-D6C9E3BA0F2C}" presName="aNode" presStyleLbl="bgShp" presStyleIdx="4" presStyleCnt="6"/>
      <dgm:spPr/>
    </dgm:pt>
    <dgm:pt modelId="{FD2C752D-C8E2-6645-B3DA-3CA5759B8D2D}" type="pres">
      <dgm:prSet presAssocID="{4AD5F79E-7C85-B046-A475-D6C9E3BA0F2C}" presName="textNode" presStyleLbl="bgShp" presStyleIdx="4" presStyleCnt="6"/>
      <dgm:spPr/>
    </dgm:pt>
    <dgm:pt modelId="{6C2CDE0B-5B93-4E40-B3EA-0E243C1BDA7E}" type="pres">
      <dgm:prSet presAssocID="{4AD5F79E-7C85-B046-A475-D6C9E3BA0F2C}" presName="compChildNode" presStyleCnt="0"/>
      <dgm:spPr/>
    </dgm:pt>
    <dgm:pt modelId="{D9566824-DDE8-2243-9140-2B86DB7CABE3}" type="pres">
      <dgm:prSet presAssocID="{4AD5F79E-7C85-B046-A475-D6C9E3BA0F2C}" presName="theInnerList" presStyleCnt="0"/>
      <dgm:spPr/>
    </dgm:pt>
    <dgm:pt modelId="{8EDF9644-41C6-C449-AA6E-E72035C6BB7D}" type="pres">
      <dgm:prSet presAssocID="{F4E25CEC-CD4E-4E42-90F4-B4AE378F72F4}" presName="childNode" presStyleLbl="node1" presStyleIdx="4" presStyleCnt="6">
        <dgm:presLayoutVars>
          <dgm:bulletEnabled val="1"/>
        </dgm:presLayoutVars>
      </dgm:prSet>
      <dgm:spPr/>
    </dgm:pt>
    <dgm:pt modelId="{84192BE8-3F06-AE40-AF93-3402226906F2}" type="pres">
      <dgm:prSet presAssocID="{4AD5F79E-7C85-B046-A475-D6C9E3BA0F2C}" presName="aSpace" presStyleCnt="0"/>
      <dgm:spPr/>
    </dgm:pt>
    <dgm:pt modelId="{15AB3EC9-43FC-3541-BEC7-8282DBB21722}" type="pres">
      <dgm:prSet presAssocID="{B9E16005-22A1-E647-94D7-D0DAED48D5A0}" presName="compNode" presStyleCnt="0"/>
      <dgm:spPr/>
    </dgm:pt>
    <dgm:pt modelId="{1DC83B94-78AA-6541-B52C-5EBE217E0D36}" type="pres">
      <dgm:prSet presAssocID="{B9E16005-22A1-E647-94D7-D0DAED48D5A0}" presName="aNode" presStyleLbl="bgShp" presStyleIdx="5" presStyleCnt="6"/>
      <dgm:spPr/>
    </dgm:pt>
    <dgm:pt modelId="{BEA13F29-0951-2446-A187-8657FA02B610}" type="pres">
      <dgm:prSet presAssocID="{B9E16005-22A1-E647-94D7-D0DAED48D5A0}" presName="textNode" presStyleLbl="bgShp" presStyleIdx="5" presStyleCnt="6"/>
      <dgm:spPr/>
    </dgm:pt>
    <dgm:pt modelId="{9B506493-55E4-6A45-94C4-3ED975760348}" type="pres">
      <dgm:prSet presAssocID="{B9E16005-22A1-E647-94D7-D0DAED48D5A0}" presName="compChildNode" presStyleCnt="0"/>
      <dgm:spPr/>
    </dgm:pt>
    <dgm:pt modelId="{DC6C8EE2-0B83-614A-9415-8E2BE976C25A}" type="pres">
      <dgm:prSet presAssocID="{B9E16005-22A1-E647-94D7-D0DAED48D5A0}" presName="theInnerList" presStyleCnt="0"/>
      <dgm:spPr/>
    </dgm:pt>
    <dgm:pt modelId="{141EA9EC-DD43-1F44-BBDC-561F0E39C7B2}" type="pres">
      <dgm:prSet presAssocID="{ACD37EA7-3CDD-3043-8483-DAD6544AE727}" presName="childNode" presStyleLbl="node1" presStyleIdx="5" presStyleCnt="6">
        <dgm:presLayoutVars>
          <dgm:bulletEnabled val="1"/>
        </dgm:presLayoutVars>
      </dgm:prSet>
      <dgm:spPr/>
    </dgm:pt>
  </dgm:ptLst>
  <dgm:cxnLst>
    <dgm:cxn modelId="{CAD8C306-13E7-DA4C-8A86-30D774A6CBB0}" type="presOf" srcId="{0982AEE8-3E68-1045-B49F-22ED61D7679D}" destId="{1A904360-A700-1C42-B4A2-0DF773F54850}" srcOrd="0" destOrd="0" presId="urn:microsoft.com/office/officeart/2005/8/layout/lProcess2"/>
    <dgm:cxn modelId="{09F77016-8638-3D42-B52E-FD5E183ED29D}" type="presOf" srcId="{F9A42A72-85BC-7F4C-91EE-8959201D633C}" destId="{65B154DC-05D5-9442-81C7-258F7EDCAD46}" srcOrd="0" destOrd="0" presId="urn:microsoft.com/office/officeart/2005/8/layout/lProcess2"/>
    <dgm:cxn modelId="{484DB519-437F-B44A-A39C-ADB3C0050255}" type="presOf" srcId="{39113A3A-16C2-AC40-AE29-A79DD4C7AFEE}" destId="{FD1B73A6-AAC7-9047-934A-9671C8A4F1AE}" srcOrd="1" destOrd="0" presId="urn:microsoft.com/office/officeart/2005/8/layout/lProcess2"/>
    <dgm:cxn modelId="{C6FF9D1E-A96A-8B44-B7B9-A01498DE1B97}" srcId="{F9A42A72-85BC-7F4C-91EE-8959201D633C}" destId="{8AA3F760-9964-7646-A8DA-2E29B7731CAB}" srcOrd="0" destOrd="0" parTransId="{25CCD894-871D-1D4D-9371-CC2FBF893127}" sibTransId="{8919683E-0C15-9D43-939C-D532C4D73512}"/>
    <dgm:cxn modelId="{0F24B51F-E538-5346-A946-7652D3AB2FA4}" srcId="{B9E16005-22A1-E647-94D7-D0DAED48D5A0}" destId="{ACD37EA7-3CDD-3043-8483-DAD6544AE727}" srcOrd="0" destOrd="0" parTransId="{C7A46485-2016-0E47-90FB-7ACB6B43E8F1}" sibTransId="{0011DC66-4891-BB41-A17A-A3B3BE80F768}"/>
    <dgm:cxn modelId="{F4F28829-9D47-EA4C-9CE8-8F8184C09DA5}" type="presOf" srcId="{4AD5F79E-7C85-B046-A475-D6C9E3BA0F2C}" destId="{FD2C752D-C8E2-6645-B3DA-3CA5759B8D2D}" srcOrd="1" destOrd="0" presId="urn:microsoft.com/office/officeart/2005/8/layout/lProcess2"/>
    <dgm:cxn modelId="{80C40836-11D3-6F45-830F-FA5DA9D0F4A5}" srcId="{4AD5F79E-7C85-B046-A475-D6C9E3BA0F2C}" destId="{F4E25CEC-CD4E-4E42-90F4-B4AE378F72F4}" srcOrd="0" destOrd="0" parTransId="{21A639B5-75D5-2E4F-A486-60EC8D81A7B3}" sibTransId="{B2C54CE7-4D7C-C04F-9D0C-4D7C2235897A}"/>
    <dgm:cxn modelId="{BBD5AA45-2603-B84F-83E0-780DB67F672B}" type="presOf" srcId="{8AA3F760-9964-7646-A8DA-2E29B7731CAB}" destId="{7EB5185B-3865-2F4E-A24F-631B018276F4}" srcOrd="0" destOrd="0" presId="urn:microsoft.com/office/officeart/2005/8/layout/lProcess2"/>
    <dgm:cxn modelId="{6023B747-5B00-7446-8448-AEB90DDFC4E8}" type="presOf" srcId="{B9E16005-22A1-E647-94D7-D0DAED48D5A0}" destId="{1DC83B94-78AA-6541-B52C-5EBE217E0D36}" srcOrd="0" destOrd="0" presId="urn:microsoft.com/office/officeart/2005/8/layout/lProcess2"/>
    <dgm:cxn modelId="{5E076663-DF5A-5847-8990-C501F32453C6}" srcId="{D4780B2E-3231-6C4D-87F7-20E5E297B01A}" destId="{C13EE31E-83EC-EA4D-A0E5-080CE8CA73FD}" srcOrd="0" destOrd="0" parTransId="{5569F697-EE67-9B4E-BF89-0B9CF9B02CF6}" sibTransId="{8A772135-10D6-DD4B-8601-C64665A8E2D2}"/>
    <dgm:cxn modelId="{67006A85-F657-8442-9B02-941E5852739D}" srcId="{8E46A534-DE4A-7B4F-8D8C-B46EABFBD4AC}" destId="{F9A42A72-85BC-7F4C-91EE-8959201D633C}" srcOrd="1" destOrd="0" parTransId="{13D7188A-87C8-094E-B6E7-7E6E407832C4}" sibTransId="{ADEE0B62-5CDC-8D41-AC09-41A99E67F88B}"/>
    <dgm:cxn modelId="{7D259C89-6222-6749-8642-CC12D0C0A7F8}" type="presOf" srcId="{F4E25CEC-CD4E-4E42-90F4-B4AE378F72F4}" destId="{8EDF9644-41C6-C449-AA6E-E72035C6BB7D}" srcOrd="0" destOrd="0" presId="urn:microsoft.com/office/officeart/2005/8/layout/lProcess2"/>
    <dgm:cxn modelId="{BE79608B-9C45-2C40-A861-4A85108662AE}" type="presOf" srcId="{C13EE31E-83EC-EA4D-A0E5-080CE8CA73FD}" destId="{A3C01EF0-45A0-3D4E-B978-ECA81CDA3568}" srcOrd="0" destOrd="0" presId="urn:microsoft.com/office/officeart/2005/8/layout/lProcess2"/>
    <dgm:cxn modelId="{5EBE998E-19DC-D54D-944F-02FA95CCBED9}" type="presOf" srcId="{5B77FD13-5B18-8248-A910-E29066D070CE}" destId="{1119794D-21D0-EF4B-91E9-2EFD609796F1}" srcOrd="0" destOrd="0" presId="urn:microsoft.com/office/officeart/2005/8/layout/lProcess2"/>
    <dgm:cxn modelId="{2CE0EF91-FD5C-624D-822D-AA174A8F071F}" type="presOf" srcId="{6F440E05-864A-DA42-AEF1-3DFE7CDB5495}" destId="{607E2179-6D95-5E40-B58D-671E8322B6DD}" srcOrd="1" destOrd="0" presId="urn:microsoft.com/office/officeart/2005/8/layout/lProcess2"/>
    <dgm:cxn modelId="{2911B092-D6DD-2046-8104-187C82A0782F}" srcId="{6F440E05-864A-DA42-AEF1-3DFE7CDB5495}" destId="{5B77FD13-5B18-8248-A910-E29066D070CE}" srcOrd="0" destOrd="0" parTransId="{280A35BD-6468-8241-B3F1-2EF559D8F4B9}" sibTransId="{3E7AEC23-40ED-7E47-8D79-8B84BBAC5678}"/>
    <dgm:cxn modelId="{DC9F3594-23DC-2C44-A56D-A8610332D99B}" srcId="{8E46A534-DE4A-7B4F-8D8C-B46EABFBD4AC}" destId="{6F440E05-864A-DA42-AEF1-3DFE7CDB5495}" srcOrd="3" destOrd="0" parTransId="{58BC9859-7E87-0C40-A0FC-C33A36EB5593}" sibTransId="{E852F2F8-6AE9-AC43-BFDB-BE5FFFE17CFA}"/>
    <dgm:cxn modelId="{8E37B4A7-E3D7-344F-88DB-B417D0CA2C99}" srcId="{39113A3A-16C2-AC40-AE29-A79DD4C7AFEE}" destId="{0982AEE8-3E68-1045-B49F-22ED61D7679D}" srcOrd="0" destOrd="0" parTransId="{6BB05C5E-1F5E-4242-A558-2894B794E5EB}" sibTransId="{700686DB-D59F-1D4E-8437-1E78E7E816CD}"/>
    <dgm:cxn modelId="{B3E9D6B0-89BF-2946-A373-450112201171}" type="presOf" srcId="{4AD5F79E-7C85-B046-A475-D6C9E3BA0F2C}" destId="{FB4CC2BD-56C1-8449-8D6B-1F5D4D088974}" srcOrd="0" destOrd="0" presId="urn:microsoft.com/office/officeart/2005/8/layout/lProcess2"/>
    <dgm:cxn modelId="{27AF8BBC-7860-5D4A-A1E4-0815199CD445}" srcId="{8E46A534-DE4A-7B4F-8D8C-B46EABFBD4AC}" destId="{D4780B2E-3231-6C4D-87F7-20E5E297B01A}" srcOrd="0" destOrd="0" parTransId="{ABDDCF0F-ED55-824D-BE23-F28F6527B849}" sibTransId="{0BCDC4A5-9DDD-EE4E-8721-1B2FD499B70E}"/>
    <dgm:cxn modelId="{FB0180C4-DB88-8341-B3FA-3B87A385093F}" srcId="{8E46A534-DE4A-7B4F-8D8C-B46EABFBD4AC}" destId="{4AD5F79E-7C85-B046-A475-D6C9E3BA0F2C}" srcOrd="4" destOrd="0" parTransId="{6D7BD13C-4A8F-0F4E-A294-7E766C6DE446}" sibTransId="{082FB958-213A-C54D-857E-B6B82908A1A4}"/>
    <dgm:cxn modelId="{80B52BC8-797A-6844-9A3E-2237B3D23EAD}" type="presOf" srcId="{F9A42A72-85BC-7F4C-91EE-8959201D633C}" destId="{5911B1D1-C11D-EA43-8987-38D3BE2F0EA4}" srcOrd="1" destOrd="0" presId="urn:microsoft.com/office/officeart/2005/8/layout/lProcess2"/>
    <dgm:cxn modelId="{6DE432C8-D5AE-514B-A37C-05589307C921}" srcId="{8E46A534-DE4A-7B4F-8D8C-B46EABFBD4AC}" destId="{39113A3A-16C2-AC40-AE29-A79DD4C7AFEE}" srcOrd="2" destOrd="0" parTransId="{3B4B2D68-8905-9647-BAEE-61E147CBB605}" sibTransId="{702F3A16-01D8-BA4C-A1B3-5CCA9B4EB080}"/>
    <dgm:cxn modelId="{D5BDD1D9-10CC-2843-B29F-10418D680287}" type="presOf" srcId="{6F440E05-864A-DA42-AEF1-3DFE7CDB5495}" destId="{52FD4C2C-41A2-9F45-A3C6-97EAFE432E8A}" srcOrd="0" destOrd="0" presId="urn:microsoft.com/office/officeart/2005/8/layout/lProcess2"/>
    <dgm:cxn modelId="{8A7033DC-A74D-A04E-9746-B087EAF7F51C}" type="presOf" srcId="{D4780B2E-3231-6C4D-87F7-20E5E297B01A}" destId="{6BC804E4-2BC4-1E46-A184-009D5D863155}" srcOrd="1" destOrd="0" presId="urn:microsoft.com/office/officeart/2005/8/layout/lProcess2"/>
    <dgm:cxn modelId="{60015CE1-73B8-B540-A39A-8B21F1835098}" type="presOf" srcId="{ACD37EA7-3CDD-3043-8483-DAD6544AE727}" destId="{141EA9EC-DD43-1F44-BBDC-561F0E39C7B2}" srcOrd="0" destOrd="0" presId="urn:microsoft.com/office/officeart/2005/8/layout/lProcess2"/>
    <dgm:cxn modelId="{B3930FF3-A5CB-E643-9309-B698AB3266C7}" type="presOf" srcId="{D4780B2E-3231-6C4D-87F7-20E5E297B01A}" destId="{05B99D66-2E47-3645-8E40-BD1944BE8AE9}" srcOrd="0" destOrd="0" presId="urn:microsoft.com/office/officeart/2005/8/layout/lProcess2"/>
    <dgm:cxn modelId="{705DB6F4-C060-0A4E-AFA6-ABB33FE20771}" srcId="{8E46A534-DE4A-7B4F-8D8C-B46EABFBD4AC}" destId="{B9E16005-22A1-E647-94D7-D0DAED48D5A0}" srcOrd="5" destOrd="0" parTransId="{C52B440B-91EB-C94D-97F9-3A5E0C4216E0}" sibTransId="{9E18B178-0C56-C44A-9843-E51D2FB87C6D}"/>
    <dgm:cxn modelId="{CD8D17F8-B7F0-4E45-896A-EA732CF9E5C2}" type="presOf" srcId="{39113A3A-16C2-AC40-AE29-A79DD4C7AFEE}" destId="{F896C23C-B798-3241-A761-EDE6DD4C4633}" srcOrd="0" destOrd="0" presId="urn:microsoft.com/office/officeart/2005/8/layout/lProcess2"/>
    <dgm:cxn modelId="{A74FA5FA-0204-5E4F-9A40-06429289A419}" type="presOf" srcId="{8E46A534-DE4A-7B4F-8D8C-B46EABFBD4AC}" destId="{61F75C35-E850-AC4F-92F7-D128D2F2489C}" srcOrd="0" destOrd="0" presId="urn:microsoft.com/office/officeart/2005/8/layout/lProcess2"/>
    <dgm:cxn modelId="{DB5A9DFC-D04F-A74F-85FC-92C350FF1F74}" type="presOf" srcId="{B9E16005-22A1-E647-94D7-D0DAED48D5A0}" destId="{BEA13F29-0951-2446-A187-8657FA02B610}" srcOrd="1" destOrd="0" presId="urn:microsoft.com/office/officeart/2005/8/layout/lProcess2"/>
    <dgm:cxn modelId="{6992913B-E0D5-0C4F-AA01-F3A192308C37}" type="presParOf" srcId="{61F75C35-E850-AC4F-92F7-D128D2F2489C}" destId="{E538F950-D1B2-7E43-923B-48B8B3605C0F}" srcOrd="0" destOrd="0" presId="urn:microsoft.com/office/officeart/2005/8/layout/lProcess2"/>
    <dgm:cxn modelId="{8F9B0877-F39B-7445-ACCA-3F435AD6B616}" type="presParOf" srcId="{E538F950-D1B2-7E43-923B-48B8B3605C0F}" destId="{05B99D66-2E47-3645-8E40-BD1944BE8AE9}" srcOrd="0" destOrd="0" presId="urn:microsoft.com/office/officeart/2005/8/layout/lProcess2"/>
    <dgm:cxn modelId="{36385206-B6F2-7041-8BA8-AE0D1A4E3AEF}" type="presParOf" srcId="{E538F950-D1B2-7E43-923B-48B8B3605C0F}" destId="{6BC804E4-2BC4-1E46-A184-009D5D863155}" srcOrd="1" destOrd="0" presId="urn:microsoft.com/office/officeart/2005/8/layout/lProcess2"/>
    <dgm:cxn modelId="{659A0617-09F2-E145-91C3-F1286D99C864}" type="presParOf" srcId="{E538F950-D1B2-7E43-923B-48B8B3605C0F}" destId="{6BE03F10-81CE-6144-A93E-5DED54E2A628}" srcOrd="2" destOrd="0" presId="urn:microsoft.com/office/officeart/2005/8/layout/lProcess2"/>
    <dgm:cxn modelId="{870DCAC7-E648-4147-8758-AEA94EB6213D}" type="presParOf" srcId="{6BE03F10-81CE-6144-A93E-5DED54E2A628}" destId="{CC9A176A-D1C5-3847-9367-E57460E9E951}" srcOrd="0" destOrd="0" presId="urn:microsoft.com/office/officeart/2005/8/layout/lProcess2"/>
    <dgm:cxn modelId="{470F389C-BED7-C740-9B67-9FEE7E7ED2CE}" type="presParOf" srcId="{CC9A176A-D1C5-3847-9367-E57460E9E951}" destId="{A3C01EF0-45A0-3D4E-B978-ECA81CDA3568}" srcOrd="0" destOrd="0" presId="urn:microsoft.com/office/officeart/2005/8/layout/lProcess2"/>
    <dgm:cxn modelId="{1E1AE17D-E75E-C14E-A3FE-CBFBFDA2E1D4}" type="presParOf" srcId="{61F75C35-E850-AC4F-92F7-D128D2F2489C}" destId="{2BE1F21B-D64F-8E48-B359-B01782F485C4}" srcOrd="1" destOrd="0" presId="urn:microsoft.com/office/officeart/2005/8/layout/lProcess2"/>
    <dgm:cxn modelId="{0FBAEDA1-F2DD-2547-912C-9BA55D0E0AEE}" type="presParOf" srcId="{61F75C35-E850-AC4F-92F7-D128D2F2489C}" destId="{0717BEA0-8088-014C-9308-85090DEFA231}" srcOrd="2" destOrd="0" presId="urn:microsoft.com/office/officeart/2005/8/layout/lProcess2"/>
    <dgm:cxn modelId="{E0E6655D-8DF4-574C-9981-2673C0F890B7}" type="presParOf" srcId="{0717BEA0-8088-014C-9308-85090DEFA231}" destId="{65B154DC-05D5-9442-81C7-258F7EDCAD46}" srcOrd="0" destOrd="0" presId="urn:microsoft.com/office/officeart/2005/8/layout/lProcess2"/>
    <dgm:cxn modelId="{7207B849-9D51-4C4C-8AC0-4C6DC906E919}" type="presParOf" srcId="{0717BEA0-8088-014C-9308-85090DEFA231}" destId="{5911B1D1-C11D-EA43-8987-38D3BE2F0EA4}" srcOrd="1" destOrd="0" presId="urn:microsoft.com/office/officeart/2005/8/layout/lProcess2"/>
    <dgm:cxn modelId="{287975C1-F3B8-F44F-B154-9C22ECF22AAC}" type="presParOf" srcId="{0717BEA0-8088-014C-9308-85090DEFA231}" destId="{1F6F048C-FE4B-A947-8277-8513109D37EC}" srcOrd="2" destOrd="0" presId="urn:microsoft.com/office/officeart/2005/8/layout/lProcess2"/>
    <dgm:cxn modelId="{8A070765-75CA-5F47-ADE4-2827A55991BA}" type="presParOf" srcId="{1F6F048C-FE4B-A947-8277-8513109D37EC}" destId="{D5BEAB22-AFDB-E543-974D-8C5B86A6B1EE}" srcOrd="0" destOrd="0" presId="urn:microsoft.com/office/officeart/2005/8/layout/lProcess2"/>
    <dgm:cxn modelId="{FDA34CC0-3BA6-1F4E-BACC-D8AD37882B4C}" type="presParOf" srcId="{D5BEAB22-AFDB-E543-974D-8C5B86A6B1EE}" destId="{7EB5185B-3865-2F4E-A24F-631B018276F4}" srcOrd="0" destOrd="0" presId="urn:microsoft.com/office/officeart/2005/8/layout/lProcess2"/>
    <dgm:cxn modelId="{7D1A7EB0-C91E-D246-8AF8-0C7131C8FBC8}" type="presParOf" srcId="{61F75C35-E850-AC4F-92F7-D128D2F2489C}" destId="{B8CEAFEA-8245-A94F-BCCD-7B9274564A2B}" srcOrd="3" destOrd="0" presId="urn:microsoft.com/office/officeart/2005/8/layout/lProcess2"/>
    <dgm:cxn modelId="{C8ED0FF4-1873-6E40-9CF8-8DC569E86B8E}" type="presParOf" srcId="{61F75C35-E850-AC4F-92F7-D128D2F2489C}" destId="{888BCB03-50A7-9C4D-A473-9AF139F68A49}" srcOrd="4" destOrd="0" presId="urn:microsoft.com/office/officeart/2005/8/layout/lProcess2"/>
    <dgm:cxn modelId="{AAC04B18-BBEE-3248-9EB0-31F37388AE7B}" type="presParOf" srcId="{888BCB03-50A7-9C4D-A473-9AF139F68A49}" destId="{F896C23C-B798-3241-A761-EDE6DD4C4633}" srcOrd="0" destOrd="0" presId="urn:microsoft.com/office/officeart/2005/8/layout/lProcess2"/>
    <dgm:cxn modelId="{B03A959D-E026-B942-9CB6-F8A74774A7C2}" type="presParOf" srcId="{888BCB03-50A7-9C4D-A473-9AF139F68A49}" destId="{FD1B73A6-AAC7-9047-934A-9671C8A4F1AE}" srcOrd="1" destOrd="0" presId="urn:microsoft.com/office/officeart/2005/8/layout/lProcess2"/>
    <dgm:cxn modelId="{732D6CCB-7756-9948-99DF-52C859E2CEF2}" type="presParOf" srcId="{888BCB03-50A7-9C4D-A473-9AF139F68A49}" destId="{D63FBE80-C290-AA4C-866F-9C993356BC69}" srcOrd="2" destOrd="0" presId="urn:microsoft.com/office/officeart/2005/8/layout/lProcess2"/>
    <dgm:cxn modelId="{CD310AE7-099D-8043-96D3-9BAFC24CF26F}" type="presParOf" srcId="{D63FBE80-C290-AA4C-866F-9C993356BC69}" destId="{5CBBD16A-5400-DE49-91F7-C4AE09C265B5}" srcOrd="0" destOrd="0" presId="urn:microsoft.com/office/officeart/2005/8/layout/lProcess2"/>
    <dgm:cxn modelId="{B8FA99DA-ADBB-C045-8D2A-50032129523B}" type="presParOf" srcId="{5CBBD16A-5400-DE49-91F7-C4AE09C265B5}" destId="{1A904360-A700-1C42-B4A2-0DF773F54850}" srcOrd="0" destOrd="0" presId="urn:microsoft.com/office/officeart/2005/8/layout/lProcess2"/>
    <dgm:cxn modelId="{A22ADD88-FF33-5D4F-899E-D1939EDA1135}" type="presParOf" srcId="{61F75C35-E850-AC4F-92F7-D128D2F2489C}" destId="{358476A4-3C46-324F-896C-672C6B7EFCE4}" srcOrd="5" destOrd="0" presId="urn:microsoft.com/office/officeart/2005/8/layout/lProcess2"/>
    <dgm:cxn modelId="{1FECB3FF-4D85-C043-82CB-6953B1E51450}" type="presParOf" srcId="{61F75C35-E850-AC4F-92F7-D128D2F2489C}" destId="{F7CDC95D-479A-CE4E-914E-FDA856E6471F}" srcOrd="6" destOrd="0" presId="urn:microsoft.com/office/officeart/2005/8/layout/lProcess2"/>
    <dgm:cxn modelId="{25681D3C-22CD-6845-ABDC-BFE165409651}" type="presParOf" srcId="{F7CDC95D-479A-CE4E-914E-FDA856E6471F}" destId="{52FD4C2C-41A2-9F45-A3C6-97EAFE432E8A}" srcOrd="0" destOrd="0" presId="urn:microsoft.com/office/officeart/2005/8/layout/lProcess2"/>
    <dgm:cxn modelId="{D36D4E32-5550-154F-A514-DB80F14EF494}" type="presParOf" srcId="{F7CDC95D-479A-CE4E-914E-FDA856E6471F}" destId="{607E2179-6D95-5E40-B58D-671E8322B6DD}" srcOrd="1" destOrd="0" presId="urn:microsoft.com/office/officeart/2005/8/layout/lProcess2"/>
    <dgm:cxn modelId="{CADDA407-AEE0-5D48-ACAF-A9DE1C434AA9}" type="presParOf" srcId="{F7CDC95D-479A-CE4E-914E-FDA856E6471F}" destId="{66DA1B14-11FC-A94E-B8C3-7858038828EA}" srcOrd="2" destOrd="0" presId="urn:microsoft.com/office/officeart/2005/8/layout/lProcess2"/>
    <dgm:cxn modelId="{16872F02-B583-A34B-8992-9508955CD754}" type="presParOf" srcId="{66DA1B14-11FC-A94E-B8C3-7858038828EA}" destId="{91EE1BC3-C852-F944-81FA-08D75B77698D}" srcOrd="0" destOrd="0" presId="urn:microsoft.com/office/officeart/2005/8/layout/lProcess2"/>
    <dgm:cxn modelId="{70AD10B4-154B-C642-B2DD-1FD8ABA8499E}" type="presParOf" srcId="{91EE1BC3-C852-F944-81FA-08D75B77698D}" destId="{1119794D-21D0-EF4B-91E9-2EFD609796F1}" srcOrd="0" destOrd="0" presId="urn:microsoft.com/office/officeart/2005/8/layout/lProcess2"/>
    <dgm:cxn modelId="{22B2757C-E04A-7543-98F1-7B3DCFE98649}" type="presParOf" srcId="{61F75C35-E850-AC4F-92F7-D128D2F2489C}" destId="{8A99E4DB-2CAB-FA4D-B8E9-2640BDB143EA}" srcOrd="7" destOrd="0" presId="urn:microsoft.com/office/officeart/2005/8/layout/lProcess2"/>
    <dgm:cxn modelId="{AFA9337D-5188-A349-8010-D2136C9B3134}" type="presParOf" srcId="{61F75C35-E850-AC4F-92F7-D128D2F2489C}" destId="{2188F58B-9DE9-CB4A-98D5-CB55C135ED93}" srcOrd="8" destOrd="0" presId="urn:microsoft.com/office/officeart/2005/8/layout/lProcess2"/>
    <dgm:cxn modelId="{2CBAEA04-EBFD-CE48-A5DE-00A0863973EC}" type="presParOf" srcId="{2188F58B-9DE9-CB4A-98D5-CB55C135ED93}" destId="{FB4CC2BD-56C1-8449-8D6B-1F5D4D088974}" srcOrd="0" destOrd="0" presId="urn:microsoft.com/office/officeart/2005/8/layout/lProcess2"/>
    <dgm:cxn modelId="{D3D1627E-243E-DB4D-AA0E-3C0A8AE4C1EF}" type="presParOf" srcId="{2188F58B-9DE9-CB4A-98D5-CB55C135ED93}" destId="{FD2C752D-C8E2-6645-B3DA-3CA5759B8D2D}" srcOrd="1" destOrd="0" presId="urn:microsoft.com/office/officeart/2005/8/layout/lProcess2"/>
    <dgm:cxn modelId="{FEA55EC5-0DB1-614B-A162-0192F210AA5B}" type="presParOf" srcId="{2188F58B-9DE9-CB4A-98D5-CB55C135ED93}" destId="{6C2CDE0B-5B93-4E40-B3EA-0E243C1BDA7E}" srcOrd="2" destOrd="0" presId="urn:microsoft.com/office/officeart/2005/8/layout/lProcess2"/>
    <dgm:cxn modelId="{4E081C88-3437-0B45-96E8-DE4BEF687C62}" type="presParOf" srcId="{6C2CDE0B-5B93-4E40-B3EA-0E243C1BDA7E}" destId="{D9566824-DDE8-2243-9140-2B86DB7CABE3}" srcOrd="0" destOrd="0" presId="urn:microsoft.com/office/officeart/2005/8/layout/lProcess2"/>
    <dgm:cxn modelId="{2B75ED97-E945-A042-B511-1FC8D8B0F38B}" type="presParOf" srcId="{D9566824-DDE8-2243-9140-2B86DB7CABE3}" destId="{8EDF9644-41C6-C449-AA6E-E72035C6BB7D}" srcOrd="0" destOrd="0" presId="urn:microsoft.com/office/officeart/2005/8/layout/lProcess2"/>
    <dgm:cxn modelId="{0D6EB73D-A5C0-8542-81A3-ECF424770C79}" type="presParOf" srcId="{61F75C35-E850-AC4F-92F7-D128D2F2489C}" destId="{84192BE8-3F06-AE40-AF93-3402226906F2}" srcOrd="9" destOrd="0" presId="urn:microsoft.com/office/officeart/2005/8/layout/lProcess2"/>
    <dgm:cxn modelId="{2F5BFECE-E33C-6D4A-9577-A7EFF62341D5}" type="presParOf" srcId="{61F75C35-E850-AC4F-92F7-D128D2F2489C}" destId="{15AB3EC9-43FC-3541-BEC7-8282DBB21722}" srcOrd="10" destOrd="0" presId="urn:microsoft.com/office/officeart/2005/8/layout/lProcess2"/>
    <dgm:cxn modelId="{ED08989B-4079-EF40-A337-E6BC5B0BCB71}" type="presParOf" srcId="{15AB3EC9-43FC-3541-BEC7-8282DBB21722}" destId="{1DC83B94-78AA-6541-B52C-5EBE217E0D36}" srcOrd="0" destOrd="0" presId="urn:microsoft.com/office/officeart/2005/8/layout/lProcess2"/>
    <dgm:cxn modelId="{174894F3-6AAB-E044-97C8-545BFF9AA76A}" type="presParOf" srcId="{15AB3EC9-43FC-3541-BEC7-8282DBB21722}" destId="{BEA13F29-0951-2446-A187-8657FA02B610}" srcOrd="1" destOrd="0" presId="urn:microsoft.com/office/officeart/2005/8/layout/lProcess2"/>
    <dgm:cxn modelId="{AD380ECA-4A78-2642-8420-D553596E25B0}" type="presParOf" srcId="{15AB3EC9-43FC-3541-BEC7-8282DBB21722}" destId="{9B506493-55E4-6A45-94C4-3ED975760348}" srcOrd="2" destOrd="0" presId="urn:microsoft.com/office/officeart/2005/8/layout/lProcess2"/>
    <dgm:cxn modelId="{3E6519BC-96B5-B249-A3AC-D651C4571DAB}" type="presParOf" srcId="{9B506493-55E4-6A45-94C4-3ED975760348}" destId="{DC6C8EE2-0B83-614A-9415-8E2BE976C25A}" srcOrd="0" destOrd="0" presId="urn:microsoft.com/office/officeart/2005/8/layout/lProcess2"/>
    <dgm:cxn modelId="{2020EB64-8107-F34A-9FDC-ECEE8BE5BD6C}" type="presParOf" srcId="{DC6C8EE2-0B83-614A-9415-8E2BE976C25A}" destId="{141EA9EC-DD43-1F44-BBDC-561F0E39C7B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95940-B941-4C17-A282-4920D4E1A8D7}">
      <dsp:nvSpPr>
        <dsp:cNvPr id="0" name=""/>
        <dsp:cNvSpPr/>
      </dsp:nvSpPr>
      <dsp:spPr>
        <a:xfrm>
          <a:off x="5423" y="1037844"/>
          <a:ext cx="1723281" cy="516984"/>
        </a:xfrm>
        <a:prstGeom prst="chevron">
          <a:avLst>
            <a:gd name="adj" fmla="val 3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33" tIns="63833" rIns="63833" bIns="63833"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rEavesXLModOT" panose="020B0603060502020204" pitchFamily="34" charset="0"/>
            </a:rPr>
            <a:t>Share prior knowledge</a:t>
          </a:r>
        </a:p>
      </dsp:txBody>
      <dsp:txXfrm>
        <a:off x="160518" y="1037844"/>
        <a:ext cx="1413091" cy="516984"/>
      </dsp:txXfrm>
    </dsp:sp>
    <dsp:sp modelId="{195D4D94-FB4E-4851-8AC3-DD52507E3309}">
      <dsp:nvSpPr>
        <dsp:cNvPr id="0" name=""/>
        <dsp:cNvSpPr/>
      </dsp:nvSpPr>
      <dsp:spPr>
        <a:xfrm>
          <a:off x="5423" y="1554828"/>
          <a:ext cx="1568186" cy="259654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922" tIns="123922" rIns="123922" bIns="247843"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What do you know about climate change?</a:t>
          </a:r>
        </a:p>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What is food and nutrition security?</a:t>
          </a:r>
        </a:p>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What do you know about farming?</a:t>
          </a:r>
        </a:p>
      </dsp:txBody>
      <dsp:txXfrm>
        <a:off x="5423" y="1554828"/>
        <a:ext cx="1568186" cy="2596547"/>
      </dsp:txXfrm>
    </dsp:sp>
    <dsp:sp modelId="{B33969B1-521B-43F5-813E-FCF164EB97FE}">
      <dsp:nvSpPr>
        <dsp:cNvPr id="0" name=""/>
        <dsp:cNvSpPr/>
      </dsp:nvSpPr>
      <dsp:spPr>
        <a:xfrm>
          <a:off x="1678214" y="1037844"/>
          <a:ext cx="1723281" cy="516984"/>
        </a:xfrm>
        <a:prstGeom prst="chevron">
          <a:avLst>
            <a:gd name="adj" fmla="val 30000"/>
          </a:avLst>
        </a:prstGeom>
        <a:solidFill>
          <a:schemeClr val="accent2">
            <a:shade val="80000"/>
            <a:hueOff val="-44790"/>
            <a:satOff val="-14254"/>
            <a:lumOff val="8017"/>
            <a:alphaOff val="0"/>
          </a:schemeClr>
        </a:solidFill>
        <a:ln w="12700" cap="flat" cmpd="sng" algn="ctr">
          <a:solidFill>
            <a:schemeClr val="accent2">
              <a:shade val="80000"/>
              <a:hueOff val="-44790"/>
              <a:satOff val="-14254"/>
              <a:lumOff val="80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33" tIns="63833" rIns="63833" bIns="63833"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Review</a:t>
          </a:r>
        </a:p>
      </dsp:txBody>
      <dsp:txXfrm>
        <a:off x="1833309" y="1037844"/>
        <a:ext cx="1413091" cy="516984"/>
      </dsp:txXfrm>
    </dsp:sp>
    <dsp:sp modelId="{E33DA687-DB99-4067-87A0-54E63F96334C}">
      <dsp:nvSpPr>
        <dsp:cNvPr id="0" name=""/>
        <dsp:cNvSpPr/>
      </dsp:nvSpPr>
      <dsp:spPr>
        <a:xfrm>
          <a:off x="1678214" y="1554828"/>
          <a:ext cx="1568186" cy="259654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922" tIns="123922" rIns="123922" bIns="247843"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Review Asia Pacific  agricultural practices tackling climate change and the </a:t>
          </a:r>
          <a:r>
            <a:rPr lang="en-US" sz="1200" kern="1200" dirty="0">
              <a:solidFill>
                <a:prstClr val="black">
                  <a:hueOff val="0"/>
                  <a:satOff val="0"/>
                  <a:lumOff val="0"/>
                  <a:alphaOff val="0"/>
                </a:prstClr>
              </a:solidFill>
              <a:latin typeface="MrEavesXLModOT" panose="020B0603060502020204" pitchFamily="34" charset="0"/>
              <a:ea typeface="+mn-ea"/>
              <a:cs typeface="+mn-cs"/>
            </a:rPr>
            <a:t>impact</a:t>
          </a:r>
          <a:r>
            <a:rPr lang="en-US" sz="1200" kern="1200" dirty="0">
              <a:latin typeface="MrEavesXLModOT" panose="020B0603060502020204" pitchFamily="34" charset="0"/>
            </a:rPr>
            <a:t> it has on food and nutrition security.</a:t>
          </a:r>
        </a:p>
      </dsp:txBody>
      <dsp:txXfrm>
        <a:off x="1678214" y="1554828"/>
        <a:ext cx="1568186" cy="2596547"/>
      </dsp:txXfrm>
    </dsp:sp>
    <dsp:sp modelId="{9AA33AF2-63CA-4A16-B38E-ECA777186D7F}">
      <dsp:nvSpPr>
        <dsp:cNvPr id="0" name=""/>
        <dsp:cNvSpPr/>
      </dsp:nvSpPr>
      <dsp:spPr>
        <a:xfrm>
          <a:off x="3351005" y="1037844"/>
          <a:ext cx="1723281" cy="516984"/>
        </a:xfrm>
        <a:prstGeom prst="chevron">
          <a:avLst>
            <a:gd name="adj" fmla="val 30000"/>
          </a:avLst>
        </a:prstGeom>
        <a:solidFill>
          <a:schemeClr val="accent2">
            <a:shade val="80000"/>
            <a:hueOff val="-89580"/>
            <a:satOff val="-28507"/>
            <a:lumOff val="16034"/>
            <a:alphaOff val="0"/>
          </a:schemeClr>
        </a:solidFill>
        <a:ln w="12700" cap="flat" cmpd="sng" algn="ctr">
          <a:solidFill>
            <a:schemeClr val="accent2">
              <a:shade val="80000"/>
              <a:hueOff val="-89580"/>
              <a:satOff val="-28507"/>
              <a:lumOff val="160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33" tIns="63833" rIns="63833" bIns="63833"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Identify</a:t>
          </a:r>
        </a:p>
      </dsp:txBody>
      <dsp:txXfrm>
        <a:off x="3506100" y="1037844"/>
        <a:ext cx="1413091" cy="516984"/>
      </dsp:txXfrm>
    </dsp:sp>
    <dsp:sp modelId="{EDB9B41F-3EB0-4D85-8F23-D8AB29A03BD7}">
      <dsp:nvSpPr>
        <dsp:cNvPr id="0" name=""/>
        <dsp:cNvSpPr/>
      </dsp:nvSpPr>
      <dsp:spPr>
        <a:xfrm>
          <a:off x="3351005" y="1554828"/>
          <a:ext cx="1568186" cy="259654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922" tIns="123922" rIns="123922" bIns="247843"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Identify the desired future for agriculture in the Asia Pacific region.</a:t>
          </a:r>
        </a:p>
      </dsp:txBody>
      <dsp:txXfrm>
        <a:off x="3351005" y="1554828"/>
        <a:ext cx="1568186" cy="2596547"/>
      </dsp:txXfrm>
    </dsp:sp>
    <dsp:sp modelId="{0EE103B9-003F-4989-9461-BFA76892AB2F}">
      <dsp:nvSpPr>
        <dsp:cNvPr id="0" name=""/>
        <dsp:cNvSpPr/>
      </dsp:nvSpPr>
      <dsp:spPr>
        <a:xfrm>
          <a:off x="5023796" y="1037844"/>
          <a:ext cx="1723281" cy="516984"/>
        </a:xfrm>
        <a:prstGeom prst="chevron">
          <a:avLst>
            <a:gd name="adj" fmla="val 30000"/>
          </a:avLst>
        </a:prstGeom>
        <a:solidFill>
          <a:schemeClr val="accent2">
            <a:shade val="80000"/>
            <a:hueOff val="-134370"/>
            <a:satOff val="-42761"/>
            <a:lumOff val="24052"/>
            <a:alphaOff val="0"/>
          </a:schemeClr>
        </a:solidFill>
        <a:ln w="12700" cap="flat" cmpd="sng" algn="ctr">
          <a:solidFill>
            <a:schemeClr val="accent2">
              <a:shade val="80000"/>
              <a:hueOff val="-134370"/>
              <a:satOff val="-42761"/>
              <a:lumOff val="240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33" tIns="63833" rIns="63833" bIns="63833"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Produce</a:t>
          </a:r>
        </a:p>
      </dsp:txBody>
      <dsp:txXfrm>
        <a:off x="5178891" y="1037844"/>
        <a:ext cx="1413091" cy="516984"/>
      </dsp:txXfrm>
    </dsp:sp>
    <dsp:sp modelId="{DBCDD656-65EB-4906-B4BE-712E89519E37}">
      <dsp:nvSpPr>
        <dsp:cNvPr id="0" name=""/>
        <dsp:cNvSpPr/>
      </dsp:nvSpPr>
      <dsp:spPr>
        <a:xfrm>
          <a:off x="5023796" y="1554828"/>
          <a:ext cx="1568186" cy="259654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922" tIns="123922" rIns="123922" bIns="247843"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Produce a project plan outlining how Australia could support farmers in the Asia Pacific Region.</a:t>
          </a:r>
        </a:p>
      </dsp:txBody>
      <dsp:txXfrm>
        <a:off x="5023796" y="1554828"/>
        <a:ext cx="1568186" cy="2596547"/>
      </dsp:txXfrm>
    </dsp:sp>
    <dsp:sp modelId="{A74D9EBC-0671-4996-B2D2-C0BA1DD9707A}">
      <dsp:nvSpPr>
        <dsp:cNvPr id="0" name=""/>
        <dsp:cNvSpPr/>
      </dsp:nvSpPr>
      <dsp:spPr>
        <a:xfrm>
          <a:off x="6696587" y="1037844"/>
          <a:ext cx="1723281" cy="516984"/>
        </a:xfrm>
        <a:prstGeom prst="chevron">
          <a:avLst>
            <a:gd name="adj" fmla="val 30000"/>
          </a:avLst>
        </a:prstGeom>
        <a:solidFill>
          <a:schemeClr val="accent2">
            <a:shade val="80000"/>
            <a:hueOff val="-179161"/>
            <a:satOff val="-57014"/>
            <a:lumOff val="32069"/>
            <a:alphaOff val="0"/>
          </a:schemeClr>
        </a:solidFill>
        <a:ln w="12700" cap="flat" cmpd="sng" algn="ctr">
          <a:solidFill>
            <a:schemeClr val="accent2">
              <a:shade val="80000"/>
              <a:hueOff val="-179161"/>
              <a:satOff val="-57014"/>
              <a:lumOff val="320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33" tIns="63833" rIns="63833" bIns="63833"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Activate</a:t>
          </a:r>
        </a:p>
      </dsp:txBody>
      <dsp:txXfrm>
        <a:off x="6851682" y="1037844"/>
        <a:ext cx="1413091" cy="516984"/>
      </dsp:txXfrm>
    </dsp:sp>
    <dsp:sp modelId="{1263F922-9AB9-4E10-90EA-CE45B5EF6C5D}">
      <dsp:nvSpPr>
        <dsp:cNvPr id="0" name=""/>
        <dsp:cNvSpPr/>
      </dsp:nvSpPr>
      <dsp:spPr>
        <a:xfrm>
          <a:off x="6696587" y="1554828"/>
          <a:ext cx="1568186" cy="259654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922" tIns="123922" rIns="123922" bIns="247843"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Activate the project plan by presenting it to your class.</a:t>
          </a:r>
        </a:p>
      </dsp:txBody>
      <dsp:txXfrm>
        <a:off x="6696587" y="1554828"/>
        <a:ext cx="1568186" cy="2596547"/>
      </dsp:txXfrm>
    </dsp:sp>
    <dsp:sp modelId="{A0B59A2F-43B5-4984-B2F8-ADA66A6B83C5}">
      <dsp:nvSpPr>
        <dsp:cNvPr id="0" name=""/>
        <dsp:cNvSpPr/>
      </dsp:nvSpPr>
      <dsp:spPr>
        <a:xfrm>
          <a:off x="8369379" y="1037844"/>
          <a:ext cx="1723281" cy="516984"/>
        </a:xfrm>
        <a:prstGeom prst="chevron">
          <a:avLst>
            <a:gd name="adj" fmla="val 30000"/>
          </a:avLst>
        </a:prstGeom>
        <a:solidFill>
          <a:schemeClr val="accent2">
            <a:shade val="80000"/>
            <a:hueOff val="-223951"/>
            <a:satOff val="-71268"/>
            <a:lumOff val="40086"/>
            <a:alphaOff val="0"/>
          </a:schemeClr>
        </a:solidFill>
        <a:ln w="12700" cap="flat" cmpd="sng" algn="ctr">
          <a:solidFill>
            <a:schemeClr val="accent2">
              <a:shade val="80000"/>
              <a:hueOff val="-223951"/>
              <a:satOff val="-71268"/>
              <a:lumOff val="400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33" tIns="63833" rIns="63833" bIns="63833"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Share</a:t>
          </a:r>
        </a:p>
      </dsp:txBody>
      <dsp:txXfrm>
        <a:off x="8524474" y="1037844"/>
        <a:ext cx="1413091" cy="516984"/>
      </dsp:txXfrm>
    </dsp:sp>
    <dsp:sp modelId="{70C955A0-3939-4E4E-85FC-C748549E89D4}">
      <dsp:nvSpPr>
        <dsp:cNvPr id="0" name=""/>
        <dsp:cNvSpPr/>
      </dsp:nvSpPr>
      <dsp:spPr>
        <a:xfrm>
          <a:off x="8369379" y="1554828"/>
          <a:ext cx="1568186" cy="259654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922" tIns="123922" rIns="123922" bIns="247843"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Send your ideas or videos to the Crawford Fund which may showcase your work.</a:t>
          </a:r>
        </a:p>
      </dsp:txBody>
      <dsp:txXfrm>
        <a:off x="8369379" y="1554828"/>
        <a:ext cx="1568186" cy="2596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72846-30A7-4994-BC2F-5512C518C94C}">
      <dsp:nvSpPr>
        <dsp:cNvPr id="0" name=""/>
        <dsp:cNvSpPr/>
      </dsp:nvSpPr>
      <dsp:spPr>
        <a:xfrm>
          <a:off x="3929" y="478134"/>
          <a:ext cx="20101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t>Introduction</a:t>
          </a:r>
        </a:p>
      </dsp:txBody>
      <dsp:txXfrm>
        <a:off x="3929" y="478134"/>
        <a:ext cx="2010191" cy="257400"/>
      </dsp:txXfrm>
    </dsp:sp>
    <dsp:sp modelId="{F8E7973D-1CC9-4765-9C9C-97A34D910374}">
      <dsp:nvSpPr>
        <dsp:cNvPr id="0" name=""/>
        <dsp:cNvSpPr/>
      </dsp:nvSpPr>
      <dsp:spPr>
        <a:xfrm>
          <a:off x="2014121" y="148340"/>
          <a:ext cx="402038" cy="916987"/>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124D1-F7CE-41C9-AB55-229FAD46DA5C}">
      <dsp:nvSpPr>
        <dsp:cNvPr id="0" name=""/>
        <dsp:cNvSpPr/>
      </dsp:nvSpPr>
      <dsp:spPr>
        <a:xfrm>
          <a:off x="2576975" y="148340"/>
          <a:ext cx="5467720" cy="9169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t>What is the country and where is it located (include a map)?</a:t>
          </a:r>
        </a:p>
        <a:p>
          <a:pPr marL="114300" lvl="1" indent="-114300" algn="l" defTabSz="577850">
            <a:lnSpc>
              <a:spcPct val="90000"/>
            </a:lnSpc>
            <a:spcBef>
              <a:spcPct val="0"/>
            </a:spcBef>
            <a:spcAft>
              <a:spcPct val="15000"/>
            </a:spcAft>
            <a:buChar char="•"/>
          </a:pPr>
          <a:r>
            <a:rPr lang="en-AU" sz="1300" kern="1200" dirty="0"/>
            <a:t>What is the distribution of biomes (include a map)?</a:t>
          </a:r>
        </a:p>
        <a:p>
          <a:pPr marL="114300" lvl="1" indent="-114300" algn="l" defTabSz="577850">
            <a:lnSpc>
              <a:spcPct val="90000"/>
            </a:lnSpc>
            <a:spcBef>
              <a:spcPct val="0"/>
            </a:spcBef>
            <a:spcAft>
              <a:spcPct val="15000"/>
            </a:spcAft>
            <a:buChar char="•"/>
          </a:pPr>
          <a:r>
            <a:rPr lang="en-AU" sz="1300" kern="1200" dirty="0"/>
            <a:t>List the climate challenges faced by this country.</a:t>
          </a:r>
        </a:p>
        <a:p>
          <a:pPr marL="114300" lvl="1" indent="-114300" algn="l" defTabSz="577850">
            <a:lnSpc>
              <a:spcPct val="90000"/>
            </a:lnSpc>
            <a:spcBef>
              <a:spcPct val="0"/>
            </a:spcBef>
            <a:spcAft>
              <a:spcPct val="15000"/>
            </a:spcAft>
            <a:buChar char="•"/>
          </a:pPr>
          <a:r>
            <a:rPr lang="en-AU" sz="1300" kern="1200" dirty="0"/>
            <a:t>What is the purpose of this report?</a:t>
          </a:r>
        </a:p>
      </dsp:txBody>
      <dsp:txXfrm>
        <a:off x="2576975" y="148340"/>
        <a:ext cx="5467720" cy="916987"/>
      </dsp:txXfrm>
    </dsp:sp>
    <dsp:sp modelId="{909AE03E-EDC6-4BEC-B7B2-70C9CE25F726}">
      <dsp:nvSpPr>
        <dsp:cNvPr id="0" name=""/>
        <dsp:cNvSpPr/>
      </dsp:nvSpPr>
      <dsp:spPr>
        <a:xfrm>
          <a:off x="3929" y="1321265"/>
          <a:ext cx="20101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t>Body</a:t>
          </a:r>
        </a:p>
      </dsp:txBody>
      <dsp:txXfrm>
        <a:off x="3929" y="1321265"/>
        <a:ext cx="2010191" cy="257400"/>
      </dsp:txXfrm>
    </dsp:sp>
    <dsp:sp modelId="{583C1707-F4AA-4AF8-9296-F4F8FEE05E97}">
      <dsp:nvSpPr>
        <dsp:cNvPr id="0" name=""/>
        <dsp:cNvSpPr/>
      </dsp:nvSpPr>
      <dsp:spPr>
        <a:xfrm>
          <a:off x="2014121" y="1112128"/>
          <a:ext cx="402038" cy="675675"/>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00AAEE-F77E-4501-9725-AED5B1EB925F}">
      <dsp:nvSpPr>
        <dsp:cNvPr id="0" name=""/>
        <dsp:cNvSpPr/>
      </dsp:nvSpPr>
      <dsp:spPr>
        <a:xfrm>
          <a:off x="2576975" y="1112128"/>
          <a:ext cx="5467720" cy="675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t>What are the climate challenges faced by this country (use data and identify patterns, trends and relationships)?</a:t>
          </a:r>
        </a:p>
        <a:p>
          <a:pPr marL="114300" lvl="1" indent="-114300" algn="l" defTabSz="577850">
            <a:lnSpc>
              <a:spcPct val="90000"/>
            </a:lnSpc>
            <a:spcBef>
              <a:spcPct val="0"/>
            </a:spcBef>
            <a:spcAft>
              <a:spcPct val="15000"/>
            </a:spcAft>
            <a:buChar char="•"/>
          </a:pPr>
          <a:r>
            <a:rPr lang="en-AU" sz="1300" kern="1200" dirty="0"/>
            <a:t>What are the agricultural challenges caused from the climate challenges? </a:t>
          </a:r>
        </a:p>
      </dsp:txBody>
      <dsp:txXfrm>
        <a:off x="2576975" y="1112128"/>
        <a:ext cx="5467720" cy="675675"/>
      </dsp:txXfrm>
    </dsp:sp>
    <dsp:sp modelId="{1A674BAF-9B7E-5044-8081-4B677A5198B6}">
      <dsp:nvSpPr>
        <dsp:cNvPr id="0" name=""/>
        <dsp:cNvSpPr/>
      </dsp:nvSpPr>
      <dsp:spPr>
        <a:xfrm>
          <a:off x="3929" y="2156353"/>
          <a:ext cx="20101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t>Recommendations</a:t>
          </a:r>
        </a:p>
      </dsp:txBody>
      <dsp:txXfrm>
        <a:off x="3929" y="2156353"/>
        <a:ext cx="2010191" cy="257400"/>
      </dsp:txXfrm>
    </dsp:sp>
    <dsp:sp modelId="{43568D68-EB55-104C-A3E7-FBE39E0EA51A}">
      <dsp:nvSpPr>
        <dsp:cNvPr id="0" name=""/>
        <dsp:cNvSpPr/>
      </dsp:nvSpPr>
      <dsp:spPr>
        <a:xfrm>
          <a:off x="2014121" y="1834603"/>
          <a:ext cx="402038" cy="9009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8CD88-4162-C240-82CA-5B883F12AD47}">
      <dsp:nvSpPr>
        <dsp:cNvPr id="0" name=""/>
        <dsp:cNvSpPr/>
      </dsp:nvSpPr>
      <dsp:spPr>
        <a:xfrm>
          <a:off x="2576975" y="1834603"/>
          <a:ext cx="5467720" cy="9009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t>Explain a maximum of three agricultural practices. </a:t>
          </a:r>
        </a:p>
        <a:p>
          <a:pPr marL="114300" lvl="1" indent="-114300" algn="l" defTabSz="577850">
            <a:lnSpc>
              <a:spcPct val="90000"/>
            </a:lnSpc>
            <a:spcBef>
              <a:spcPct val="0"/>
            </a:spcBef>
            <a:spcAft>
              <a:spcPct val="15000"/>
            </a:spcAft>
            <a:buChar char="•"/>
          </a:pPr>
          <a:r>
            <a:rPr lang="en-AU" sz="1300" kern="1200" dirty="0"/>
            <a:t>Which agricultural practice is recommended to support development for a better future according to economic, environmental and social factors?</a:t>
          </a:r>
        </a:p>
        <a:p>
          <a:pPr marL="114300" lvl="1" indent="-114300" algn="l" defTabSz="577850">
            <a:lnSpc>
              <a:spcPct val="90000"/>
            </a:lnSpc>
            <a:spcBef>
              <a:spcPct val="0"/>
            </a:spcBef>
            <a:spcAft>
              <a:spcPct val="15000"/>
            </a:spcAft>
            <a:buChar char="•"/>
          </a:pPr>
          <a:r>
            <a:rPr lang="en-AU" sz="1300" kern="1200" dirty="0"/>
            <a:t>How will the agricultural practice support development for a better future?</a:t>
          </a:r>
        </a:p>
      </dsp:txBody>
      <dsp:txXfrm>
        <a:off x="2576975" y="1834603"/>
        <a:ext cx="5467720" cy="900900"/>
      </dsp:txXfrm>
    </dsp:sp>
    <dsp:sp modelId="{45F6C006-B31A-9C4D-8F68-F5264B032298}">
      <dsp:nvSpPr>
        <dsp:cNvPr id="0" name=""/>
        <dsp:cNvSpPr/>
      </dsp:nvSpPr>
      <dsp:spPr>
        <a:xfrm>
          <a:off x="3929" y="3200578"/>
          <a:ext cx="20101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GB" sz="1300" kern="1200" dirty="0"/>
            <a:t>Implementation</a:t>
          </a:r>
        </a:p>
      </dsp:txBody>
      <dsp:txXfrm>
        <a:off x="3929" y="3200578"/>
        <a:ext cx="2010191" cy="257400"/>
      </dsp:txXfrm>
    </dsp:sp>
    <dsp:sp modelId="{EB31D6E1-554E-EF45-A489-3FE99EF3A4A9}">
      <dsp:nvSpPr>
        <dsp:cNvPr id="0" name=""/>
        <dsp:cNvSpPr/>
      </dsp:nvSpPr>
      <dsp:spPr>
        <a:xfrm>
          <a:off x="2014121" y="2782303"/>
          <a:ext cx="402038" cy="109395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CF7D35-C001-0741-98B7-0406E39432A2}">
      <dsp:nvSpPr>
        <dsp:cNvPr id="0" name=""/>
        <dsp:cNvSpPr/>
      </dsp:nvSpPr>
      <dsp:spPr>
        <a:xfrm>
          <a:off x="2576975" y="2782303"/>
          <a:ext cx="5467720" cy="1093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t>What is the timeline for implementation?</a:t>
          </a:r>
          <a:endParaRPr lang="en-GB" sz="1300" kern="1200" dirty="0"/>
        </a:p>
        <a:p>
          <a:pPr marL="114300" lvl="1" indent="-114300" algn="l" defTabSz="577850">
            <a:lnSpc>
              <a:spcPct val="90000"/>
            </a:lnSpc>
            <a:spcBef>
              <a:spcPct val="0"/>
            </a:spcBef>
            <a:spcAft>
              <a:spcPct val="15000"/>
            </a:spcAft>
            <a:buChar char="•"/>
          </a:pPr>
          <a:r>
            <a:rPr lang="en-AU" sz="1300" kern="1200" dirty="0"/>
            <a:t>What is required for the agricultural practice to succeed? What resources, people, technology or products?</a:t>
          </a:r>
        </a:p>
        <a:p>
          <a:pPr marL="114300" lvl="1" indent="-114300" algn="l" defTabSz="577850">
            <a:lnSpc>
              <a:spcPct val="90000"/>
            </a:lnSpc>
            <a:spcBef>
              <a:spcPct val="0"/>
            </a:spcBef>
            <a:spcAft>
              <a:spcPct val="15000"/>
            </a:spcAft>
            <a:buChar char="•"/>
          </a:pPr>
          <a:r>
            <a:rPr lang="en-AU" sz="1300" kern="1200" dirty="0"/>
            <a:t>What support do you need from Australia to activate your recommendation? Why should Australia contribute to this?</a:t>
          </a:r>
        </a:p>
      </dsp:txBody>
      <dsp:txXfrm>
        <a:off x="2576975" y="2782303"/>
        <a:ext cx="5467720" cy="1093950"/>
      </dsp:txXfrm>
    </dsp:sp>
    <dsp:sp modelId="{71105825-B587-4D2B-BF1B-8CB52CAB5887}">
      <dsp:nvSpPr>
        <dsp:cNvPr id="0" name=""/>
        <dsp:cNvSpPr/>
      </dsp:nvSpPr>
      <dsp:spPr>
        <a:xfrm>
          <a:off x="3929" y="3935118"/>
          <a:ext cx="20101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AU" sz="1300" kern="1200" dirty="0"/>
            <a:t>List of References</a:t>
          </a:r>
        </a:p>
      </dsp:txBody>
      <dsp:txXfrm>
        <a:off x="3929" y="3935118"/>
        <a:ext cx="2010191" cy="257400"/>
      </dsp:txXfrm>
    </dsp:sp>
    <dsp:sp modelId="{F30BC42E-C32E-4AEF-A925-F30F79DE5EE4}">
      <dsp:nvSpPr>
        <dsp:cNvPr id="0" name=""/>
        <dsp:cNvSpPr/>
      </dsp:nvSpPr>
      <dsp:spPr>
        <a:xfrm>
          <a:off x="2014121" y="3923053"/>
          <a:ext cx="402038" cy="281531"/>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DA3726-1868-4EB5-B5A8-C7E127DF6CEF}">
      <dsp:nvSpPr>
        <dsp:cNvPr id="0" name=""/>
        <dsp:cNvSpPr/>
      </dsp:nvSpPr>
      <dsp:spPr>
        <a:xfrm>
          <a:off x="2576975" y="3923053"/>
          <a:ext cx="5467720" cy="2815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a:t>Include a list of references for your report.</a:t>
          </a:r>
        </a:p>
      </dsp:txBody>
      <dsp:txXfrm>
        <a:off x="2576975" y="3923053"/>
        <a:ext cx="5467720" cy="281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99D66-2E47-3645-8E40-BD1944BE8AE9}">
      <dsp:nvSpPr>
        <dsp:cNvPr id="0" name=""/>
        <dsp:cNvSpPr/>
      </dsp:nvSpPr>
      <dsp:spPr>
        <a:xfrm>
          <a:off x="3224"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a:t>
          </a:r>
        </a:p>
      </dsp:txBody>
      <dsp:txXfrm>
        <a:off x="3224" y="0"/>
        <a:ext cx="1273968" cy="348515"/>
      </dsp:txXfrm>
    </dsp:sp>
    <dsp:sp modelId="{A3C01EF0-45A0-3D4E-B978-ECA81CDA3568}">
      <dsp:nvSpPr>
        <dsp:cNvPr id="0" name=""/>
        <dsp:cNvSpPr/>
      </dsp:nvSpPr>
      <dsp:spPr>
        <a:xfrm>
          <a:off x="130621"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Border</a:t>
          </a:r>
        </a:p>
      </dsp:txBody>
      <dsp:txXfrm>
        <a:off x="152738" y="370632"/>
        <a:ext cx="974940" cy="710882"/>
      </dsp:txXfrm>
    </dsp:sp>
    <dsp:sp modelId="{65B154DC-05D5-9442-81C7-258F7EDCAD46}">
      <dsp:nvSpPr>
        <dsp:cNvPr id="0" name=""/>
        <dsp:cNvSpPr/>
      </dsp:nvSpPr>
      <dsp:spPr>
        <a:xfrm>
          <a:off x="1372741"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a:t>
          </a:r>
        </a:p>
      </dsp:txBody>
      <dsp:txXfrm>
        <a:off x="1372741" y="0"/>
        <a:ext cx="1273968" cy="348515"/>
      </dsp:txXfrm>
    </dsp:sp>
    <dsp:sp modelId="{7EB5185B-3865-2F4E-A24F-631B018276F4}">
      <dsp:nvSpPr>
        <dsp:cNvPr id="0" name=""/>
        <dsp:cNvSpPr/>
      </dsp:nvSpPr>
      <dsp:spPr>
        <a:xfrm>
          <a:off x="1500137"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Orientation</a:t>
          </a:r>
        </a:p>
      </dsp:txBody>
      <dsp:txXfrm>
        <a:off x="1522254" y="370632"/>
        <a:ext cx="974940" cy="710882"/>
      </dsp:txXfrm>
    </dsp:sp>
    <dsp:sp modelId="{F896C23C-B798-3241-A761-EDE6DD4C4633}">
      <dsp:nvSpPr>
        <dsp:cNvPr id="0" name=""/>
        <dsp:cNvSpPr/>
      </dsp:nvSpPr>
      <dsp:spPr>
        <a:xfrm>
          <a:off x="2742257"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a:t>
          </a:r>
        </a:p>
      </dsp:txBody>
      <dsp:txXfrm>
        <a:off x="2742257" y="0"/>
        <a:ext cx="1273968" cy="348515"/>
      </dsp:txXfrm>
    </dsp:sp>
    <dsp:sp modelId="{1A904360-A700-1C42-B4A2-0DF773F54850}">
      <dsp:nvSpPr>
        <dsp:cNvPr id="0" name=""/>
        <dsp:cNvSpPr/>
      </dsp:nvSpPr>
      <dsp:spPr>
        <a:xfrm>
          <a:off x="2869654"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Legend</a:t>
          </a:r>
        </a:p>
      </dsp:txBody>
      <dsp:txXfrm>
        <a:off x="2891771" y="370632"/>
        <a:ext cx="974940" cy="710882"/>
      </dsp:txXfrm>
    </dsp:sp>
    <dsp:sp modelId="{52FD4C2C-41A2-9F45-A3C6-97EAFE432E8A}">
      <dsp:nvSpPr>
        <dsp:cNvPr id="0" name=""/>
        <dsp:cNvSpPr/>
      </dsp:nvSpPr>
      <dsp:spPr>
        <a:xfrm>
          <a:off x="4111773"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a:t>
          </a:r>
        </a:p>
      </dsp:txBody>
      <dsp:txXfrm>
        <a:off x="4111773" y="0"/>
        <a:ext cx="1273968" cy="348515"/>
      </dsp:txXfrm>
    </dsp:sp>
    <dsp:sp modelId="{1119794D-21D0-EF4B-91E9-2EFD609796F1}">
      <dsp:nvSpPr>
        <dsp:cNvPr id="0" name=""/>
        <dsp:cNvSpPr/>
      </dsp:nvSpPr>
      <dsp:spPr>
        <a:xfrm>
          <a:off x="4239170"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Title</a:t>
          </a:r>
        </a:p>
      </dsp:txBody>
      <dsp:txXfrm>
        <a:off x="4261287" y="370632"/>
        <a:ext cx="974940" cy="710882"/>
      </dsp:txXfrm>
    </dsp:sp>
    <dsp:sp modelId="{FB4CC2BD-56C1-8449-8D6B-1F5D4D088974}">
      <dsp:nvSpPr>
        <dsp:cNvPr id="0" name=""/>
        <dsp:cNvSpPr/>
      </dsp:nvSpPr>
      <dsp:spPr>
        <a:xfrm>
          <a:off x="5481290"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a:t>
          </a:r>
        </a:p>
      </dsp:txBody>
      <dsp:txXfrm>
        <a:off x="5481290" y="0"/>
        <a:ext cx="1273968" cy="348515"/>
      </dsp:txXfrm>
    </dsp:sp>
    <dsp:sp modelId="{8EDF9644-41C6-C449-AA6E-E72035C6BB7D}">
      <dsp:nvSpPr>
        <dsp:cNvPr id="0" name=""/>
        <dsp:cNvSpPr/>
      </dsp:nvSpPr>
      <dsp:spPr>
        <a:xfrm>
          <a:off x="5608687"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Scale</a:t>
          </a:r>
        </a:p>
      </dsp:txBody>
      <dsp:txXfrm>
        <a:off x="5630804" y="370632"/>
        <a:ext cx="974940" cy="710882"/>
      </dsp:txXfrm>
    </dsp:sp>
    <dsp:sp modelId="{1DC83B94-78AA-6541-B52C-5EBE217E0D36}">
      <dsp:nvSpPr>
        <dsp:cNvPr id="0" name=""/>
        <dsp:cNvSpPr/>
      </dsp:nvSpPr>
      <dsp:spPr>
        <a:xfrm>
          <a:off x="6850806"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a:t>
          </a:r>
        </a:p>
      </dsp:txBody>
      <dsp:txXfrm>
        <a:off x="6850806" y="0"/>
        <a:ext cx="1273968" cy="348515"/>
      </dsp:txXfrm>
    </dsp:sp>
    <dsp:sp modelId="{141EA9EC-DD43-1F44-BBDC-561F0E39C7B2}">
      <dsp:nvSpPr>
        <dsp:cNvPr id="0" name=""/>
        <dsp:cNvSpPr/>
      </dsp:nvSpPr>
      <dsp:spPr>
        <a:xfrm>
          <a:off x="6978203"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Source</a:t>
          </a:r>
        </a:p>
      </dsp:txBody>
      <dsp:txXfrm>
        <a:off x="7000320" y="370632"/>
        <a:ext cx="974940" cy="710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99D66-2E47-3645-8E40-BD1944BE8AE9}">
      <dsp:nvSpPr>
        <dsp:cNvPr id="0" name=""/>
        <dsp:cNvSpPr/>
      </dsp:nvSpPr>
      <dsp:spPr>
        <a:xfrm>
          <a:off x="3224"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a:t>
          </a:r>
        </a:p>
      </dsp:txBody>
      <dsp:txXfrm>
        <a:off x="3224" y="0"/>
        <a:ext cx="1273968" cy="348515"/>
      </dsp:txXfrm>
    </dsp:sp>
    <dsp:sp modelId="{A3C01EF0-45A0-3D4E-B978-ECA81CDA3568}">
      <dsp:nvSpPr>
        <dsp:cNvPr id="0" name=""/>
        <dsp:cNvSpPr/>
      </dsp:nvSpPr>
      <dsp:spPr>
        <a:xfrm>
          <a:off x="130621"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Border</a:t>
          </a:r>
        </a:p>
      </dsp:txBody>
      <dsp:txXfrm>
        <a:off x="152738" y="370632"/>
        <a:ext cx="974940" cy="710882"/>
      </dsp:txXfrm>
    </dsp:sp>
    <dsp:sp modelId="{65B154DC-05D5-9442-81C7-258F7EDCAD46}">
      <dsp:nvSpPr>
        <dsp:cNvPr id="0" name=""/>
        <dsp:cNvSpPr/>
      </dsp:nvSpPr>
      <dsp:spPr>
        <a:xfrm>
          <a:off x="1372741"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a:t>
          </a:r>
        </a:p>
      </dsp:txBody>
      <dsp:txXfrm>
        <a:off x="1372741" y="0"/>
        <a:ext cx="1273968" cy="348515"/>
      </dsp:txXfrm>
    </dsp:sp>
    <dsp:sp modelId="{7EB5185B-3865-2F4E-A24F-631B018276F4}">
      <dsp:nvSpPr>
        <dsp:cNvPr id="0" name=""/>
        <dsp:cNvSpPr/>
      </dsp:nvSpPr>
      <dsp:spPr>
        <a:xfrm>
          <a:off x="1500137"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Orientation</a:t>
          </a:r>
        </a:p>
      </dsp:txBody>
      <dsp:txXfrm>
        <a:off x="1522254" y="370632"/>
        <a:ext cx="974940" cy="710882"/>
      </dsp:txXfrm>
    </dsp:sp>
    <dsp:sp modelId="{F896C23C-B798-3241-A761-EDE6DD4C4633}">
      <dsp:nvSpPr>
        <dsp:cNvPr id="0" name=""/>
        <dsp:cNvSpPr/>
      </dsp:nvSpPr>
      <dsp:spPr>
        <a:xfrm>
          <a:off x="2742257"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a:t>
          </a:r>
        </a:p>
      </dsp:txBody>
      <dsp:txXfrm>
        <a:off x="2742257" y="0"/>
        <a:ext cx="1273968" cy="348515"/>
      </dsp:txXfrm>
    </dsp:sp>
    <dsp:sp modelId="{1A904360-A700-1C42-B4A2-0DF773F54850}">
      <dsp:nvSpPr>
        <dsp:cNvPr id="0" name=""/>
        <dsp:cNvSpPr/>
      </dsp:nvSpPr>
      <dsp:spPr>
        <a:xfrm>
          <a:off x="2869654"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Legend</a:t>
          </a:r>
        </a:p>
      </dsp:txBody>
      <dsp:txXfrm>
        <a:off x="2891771" y="370632"/>
        <a:ext cx="974940" cy="710882"/>
      </dsp:txXfrm>
    </dsp:sp>
    <dsp:sp modelId="{52FD4C2C-41A2-9F45-A3C6-97EAFE432E8A}">
      <dsp:nvSpPr>
        <dsp:cNvPr id="0" name=""/>
        <dsp:cNvSpPr/>
      </dsp:nvSpPr>
      <dsp:spPr>
        <a:xfrm>
          <a:off x="4111773"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a:t>
          </a:r>
        </a:p>
      </dsp:txBody>
      <dsp:txXfrm>
        <a:off x="4111773" y="0"/>
        <a:ext cx="1273968" cy="348515"/>
      </dsp:txXfrm>
    </dsp:sp>
    <dsp:sp modelId="{1119794D-21D0-EF4B-91E9-2EFD609796F1}">
      <dsp:nvSpPr>
        <dsp:cNvPr id="0" name=""/>
        <dsp:cNvSpPr/>
      </dsp:nvSpPr>
      <dsp:spPr>
        <a:xfrm>
          <a:off x="4239170"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Title</a:t>
          </a:r>
        </a:p>
      </dsp:txBody>
      <dsp:txXfrm>
        <a:off x="4261287" y="370632"/>
        <a:ext cx="974940" cy="710882"/>
      </dsp:txXfrm>
    </dsp:sp>
    <dsp:sp modelId="{FB4CC2BD-56C1-8449-8D6B-1F5D4D088974}">
      <dsp:nvSpPr>
        <dsp:cNvPr id="0" name=""/>
        <dsp:cNvSpPr/>
      </dsp:nvSpPr>
      <dsp:spPr>
        <a:xfrm>
          <a:off x="5481290"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a:t>
          </a:r>
        </a:p>
      </dsp:txBody>
      <dsp:txXfrm>
        <a:off x="5481290" y="0"/>
        <a:ext cx="1273968" cy="348515"/>
      </dsp:txXfrm>
    </dsp:sp>
    <dsp:sp modelId="{8EDF9644-41C6-C449-AA6E-E72035C6BB7D}">
      <dsp:nvSpPr>
        <dsp:cNvPr id="0" name=""/>
        <dsp:cNvSpPr/>
      </dsp:nvSpPr>
      <dsp:spPr>
        <a:xfrm>
          <a:off x="5608687"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Scale</a:t>
          </a:r>
        </a:p>
      </dsp:txBody>
      <dsp:txXfrm>
        <a:off x="5630804" y="370632"/>
        <a:ext cx="974940" cy="710882"/>
      </dsp:txXfrm>
    </dsp:sp>
    <dsp:sp modelId="{1DC83B94-78AA-6541-B52C-5EBE217E0D36}">
      <dsp:nvSpPr>
        <dsp:cNvPr id="0" name=""/>
        <dsp:cNvSpPr/>
      </dsp:nvSpPr>
      <dsp:spPr>
        <a:xfrm>
          <a:off x="6850806" y="0"/>
          <a:ext cx="1273968" cy="1161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a:t>
          </a:r>
        </a:p>
      </dsp:txBody>
      <dsp:txXfrm>
        <a:off x="6850806" y="0"/>
        <a:ext cx="1273968" cy="348515"/>
      </dsp:txXfrm>
    </dsp:sp>
    <dsp:sp modelId="{141EA9EC-DD43-1F44-BBDC-561F0E39C7B2}">
      <dsp:nvSpPr>
        <dsp:cNvPr id="0" name=""/>
        <dsp:cNvSpPr/>
      </dsp:nvSpPr>
      <dsp:spPr>
        <a:xfrm>
          <a:off x="6978203" y="348515"/>
          <a:ext cx="1019174" cy="7551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Source</a:t>
          </a:r>
        </a:p>
      </dsp:txBody>
      <dsp:txXfrm>
        <a:off x="7000320" y="370632"/>
        <a:ext cx="974940" cy="710882"/>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AF8169-D586-4E8F-B23B-6ED94570E759}"/>
              </a:ext>
            </a:extLst>
          </p:cNvPr>
          <p:cNvSpPr>
            <a:spLocks noGrp="1"/>
          </p:cNvSpPr>
          <p:nvPr>
            <p:ph type="hdr" sz="quarter"/>
          </p:nvPr>
        </p:nvSpPr>
        <p:spPr>
          <a:xfrm>
            <a:off x="0" y="0"/>
            <a:ext cx="4340903" cy="344899"/>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0658CCA-C281-4BA8-8368-13EEBDD68A91}"/>
              </a:ext>
            </a:extLst>
          </p:cNvPr>
          <p:cNvSpPr>
            <a:spLocks noGrp="1"/>
          </p:cNvSpPr>
          <p:nvPr>
            <p:ph type="dt" sz="quarter" idx="1"/>
          </p:nvPr>
        </p:nvSpPr>
        <p:spPr>
          <a:xfrm>
            <a:off x="5675500" y="0"/>
            <a:ext cx="4340903" cy="344899"/>
          </a:xfrm>
          <a:prstGeom prst="rect">
            <a:avLst/>
          </a:prstGeom>
        </p:spPr>
        <p:txBody>
          <a:bodyPr vert="horz" lIns="91440" tIns="45720" rIns="91440" bIns="45720" rtlCol="0"/>
          <a:lstStyle>
            <a:lvl1pPr algn="r">
              <a:defRPr sz="1200"/>
            </a:lvl1pPr>
          </a:lstStyle>
          <a:p>
            <a:fld id="{C990A3DD-6170-4C76-9841-25C47DB76246}" type="datetimeFigureOut">
              <a:rPr lang="en-AU" smtClean="0"/>
              <a:t>20/2/24</a:t>
            </a:fld>
            <a:endParaRPr lang="en-AU"/>
          </a:p>
        </p:txBody>
      </p:sp>
      <p:sp>
        <p:nvSpPr>
          <p:cNvPr id="4" name="Footer Placeholder 3">
            <a:extLst>
              <a:ext uri="{FF2B5EF4-FFF2-40B4-BE49-F238E27FC236}">
                <a16:creationId xmlns:a16="http://schemas.microsoft.com/office/drawing/2014/main" id="{868A7A3C-693C-437E-B773-E8347A98FF00}"/>
              </a:ext>
            </a:extLst>
          </p:cNvPr>
          <p:cNvSpPr>
            <a:spLocks noGrp="1"/>
          </p:cNvSpPr>
          <p:nvPr>
            <p:ph type="ftr" sz="quarter" idx="2"/>
          </p:nvPr>
        </p:nvSpPr>
        <p:spPr>
          <a:xfrm>
            <a:off x="0" y="6543264"/>
            <a:ext cx="4340903" cy="344899"/>
          </a:xfrm>
          <a:prstGeom prst="rect">
            <a:avLst/>
          </a:prstGeom>
        </p:spPr>
        <p:txBody>
          <a:bodyPr vert="horz" lIns="91440" tIns="45720" rIns="91440" bIns="45720" rtlCol="0" anchor="b"/>
          <a:lstStyle>
            <a:lvl1pPr algn="l">
              <a:defRPr sz="1200"/>
            </a:lvl1pPr>
          </a:lstStyle>
          <a:p>
            <a:r>
              <a:rPr lang="en-AU"/>
              <a:t>The Crawford Fund</a:t>
            </a:r>
          </a:p>
        </p:txBody>
      </p:sp>
      <p:sp>
        <p:nvSpPr>
          <p:cNvPr id="5" name="Slide Number Placeholder 4">
            <a:extLst>
              <a:ext uri="{FF2B5EF4-FFF2-40B4-BE49-F238E27FC236}">
                <a16:creationId xmlns:a16="http://schemas.microsoft.com/office/drawing/2014/main" id="{01B2A05B-228F-4F5E-B49C-65A957DD7B0F}"/>
              </a:ext>
            </a:extLst>
          </p:cNvPr>
          <p:cNvSpPr>
            <a:spLocks noGrp="1"/>
          </p:cNvSpPr>
          <p:nvPr>
            <p:ph type="sldNum" sz="quarter" idx="3"/>
          </p:nvPr>
        </p:nvSpPr>
        <p:spPr>
          <a:xfrm>
            <a:off x="5675500" y="6543264"/>
            <a:ext cx="4340903" cy="344899"/>
          </a:xfrm>
          <a:prstGeom prst="rect">
            <a:avLst/>
          </a:prstGeom>
        </p:spPr>
        <p:txBody>
          <a:bodyPr vert="horz" lIns="91440" tIns="45720" rIns="91440" bIns="45720" rtlCol="0" anchor="b"/>
          <a:lstStyle>
            <a:lvl1pPr algn="r">
              <a:defRPr sz="1200"/>
            </a:lvl1pPr>
          </a:lstStyle>
          <a:p>
            <a:fld id="{A9191576-CFCE-439E-A76E-3BE85BD2FC17}" type="slidenum">
              <a:rPr lang="en-AU" smtClean="0"/>
              <a:t>‹#›</a:t>
            </a:fld>
            <a:endParaRPr lang="en-AU"/>
          </a:p>
        </p:txBody>
      </p:sp>
    </p:spTree>
    <p:extLst>
      <p:ext uri="{BB962C8B-B14F-4D97-AF65-F5344CB8AC3E}">
        <p14:creationId xmlns:p14="http://schemas.microsoft.com/office/powerpoint/2010/main" val="3920913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41443" cy="345605"/>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5674952" y="0"/>
            <a:ext cx="4341443" cy="345605"/>
          </a:xfrm>
          <a:prstGeom prst="rect">
            <a:avLst/>
          </a:prstGeom>
        </p:spPr>
        <p:txBody>
          <a:bodyPr vert="horz" lIns="96606" tIns="48303" rIns="96606" bIns="48303" rtlCol="0"/>
          <a:lstStyle>
            <a:lvl1pPr algn="r">
              <a:defRPr sz="1300"/>
            </a:lvl1pPr>
          </a:lstStyle>
          <a:p>
            <a:fld id="{AC5EAC2B-51ED-465E-B590-8D36879F9AAC}" type="datetimeFigureOut">
              <a:rPr lang="en-AU" smtClean="0"/>
              <a:t>20/2/24</a:t>
            </a:fld>
            <a:endParaRPr lang="en-AU"/>
          </a:p>
        </p:txBody>
      </p:sp>
      <p:sp>
        <p:nvSpPr>
          <p:cNvPr id="4" name="Slide Image Placeholder 3"/>
          <p:cNvSpPr>
            <a:spLocks noGrp="1" noRot="1" noChangeAspect="1"/>
          </p:cNvSpPr>
          <p:nvPr>
            <p:ph type="sldImg" idx="2"/>
          </p:nvPr>
        </p:nvSpPr>
        <p:spPr>
          <a:xfrm>
            <a:off x="2943225" y="860425"/>
            <a:ext cx="4132263" cy="2325688"/>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1001872" y="3314929"/>
            <a:ext cx="8014970" cy="2712214"/>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542560"/>
            <a:ext cx="4341443" cy="345603"/>
          </a:xfrm>
          <a:prstGeom prst="rect">
            <a:avLst/>
          </a:prstGeom>
        </p:spPr>
        <p:txBody>
          <a:bodyPr vert="horz" lIns="96606" tIns="48303" rIns="96606" bIns="48303" rtlCol="0" anchor="b"/>
          <a:lstStyle>
            <a:lvl1pPr algn="l">
              <a:defRPr sz="1300"/>
            </a:lvl1pPr>
          </a:lstStyle>
          <a:p>
            <a:r>
              <a:rPr lang="en-AU"/>
              <a:t>The Crawford Fund</a:t>
            </a:r>
          </a:p>
        </p:txBody>
      </p:sp>
      <p:sp>
        <p:nvSpPr>
          <p:cNvPr id="7" name="Slide Number Placeholder 6"/>
          <p:cNvSpPr>
            <a:spLocks noGrp="1"/>
          </p:cNvSpPr>
          <p:nvPr>
            <p:ph type="sldNum" sz="quarter" idx="5"/>
          </p:nvPr>
        </p:nvSpPr>
        <p:spPr>
          <a:xfrm>
            <a:off x="5674952" y="6542560"/>
            <a:ext cx="4341443" cy="345603"/>
          </a:xfrm>
          <a:prstGeom prst="rect">
            <a:avLst/>
          </a:prstGeom>
        </p:spPr>
        <p:txBody>
          <a:bodyPr vert="horz" lIns="96606" tIns="48303" rIns="96606" bIns="48303" rtlCol="0" anchor="b"/>
          <a:lstStyle>
            <a:lvl1pPr algn="r">
              <a:defRPr sz="1300"/>
            </a:lvl1pPr>
          </a:lstStyle>
          <a:p>
            <a:fld id="{F71BC1F1-CA80-4AB2-BE57-B6E1F11C0688}" type="slidenum">
              <a:rPr lang="en-AU" smtClean="0"/>
              <a:t>‹#›</a:t>
            </a:fld>
            <a:endParaRPr lang="en-AU"/>
          </a:p>
        </p:txBody>
      </p:sp>
    </p:spTree>
    <p:extLst>
      <p:ext uri="{BB962C8B-B14F-4D97-AF65-F5344CB8AC3E}">
        <p14:creationId xmlns:p14="http://schemas.microsoft.com/office/powerpoint/2010/main" val="1479276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3225" y="860425"/>
            <a:ext cx="4132263" cy="23256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71BC1F1-CA80-4AB2-BE57-B6E1F11C0688}" type="slidenum">
              <a:rPr lang="en-AU" smtClean="0"/>
              <a:t>3</a:t>
            </a:fld>
            <a:endParaRPr lang="en-AU"/>
          </a:p>
        </p:txBody>
      </p:sp>
      <p:sp>
        <p:nvSpPr>
          <p:cNvPr id="5" name="Footer Placeholder 4">
            <a:extLst>
              <a:ext uri="{FF2B5EF4-FFF2-40B4-BE49-F238E27FC236}">
                <a16:creationId xmlns:a16="http://schemas.microsoft.com/office/drawing/2014/main" id="{C219811B-D58D-4E16-83D2-1E18E3E993ED}"/>
              </a:ext>
            </a:extLst>
          </p:cNvPr>
          <p:cNvSpPr>
            <a:spLocks noGrp="1"/>
          </p:cNvSpPr>
          <p:nvPr>
            <p:ph type="ftr" sz="quarter" idx="4"/>
          </p:nvPr>
        </p:nvSpPr>
        <p:spPr/>
        <p:txBody>
          <a:bodyPr/>
          <a:lstStyle/>
          <a:p>
            <a:r>
              <a:rPr lang="en-AU" dirty="0"/>
              <a:t>The Crawford Fund</a:t>
            </a:r>
          </a:p>
        </p:txBody>
      </p:sp>
    </p:spTree>
    <p:extLst>
      <p:ext uri="{BB962C8B-B14F-4D97-AF65-F5344CB8AC3E}">
        <p14:creationId xmlns:p14="http://schemas.microsoft.com/office/powerpoint/2010/main" val="286364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AU"/>
              <a:t>The Crawford Fund</a:t>
            </a:r>
          </a:p>
        </p:txBody>
      </p:sp>
      <p:sp>
        <p:nvSpPr>
          <p:cNvPr id="5" name="Slide Number Placeholder 4"/>
          <p:cNvSpPr>
            <a:spLocks noGrp="1"/>
          </p:cNvSpPr>
          <p:nvPr>
            <p:ph type="sldNum" sz="quarter" idx="5"/>
          </p:nvPr>
        </p:nvSpPr>
        <p:spPr/>
        <p:txBody>
          <a:bodyPr/>
          <a:lstStyle/>
          <a:p>
            <a:fld id="{F71BC1F1-CA80-4AB2-BE57-B6E1F11C0688}" type="slidenum">
              <a:rPr lang="en-AU" smtClean="0"/>
              <a:t>34</a:t>
            </a:fld>
            <a:endParaRPr lang="en-AU"/>
          </a:p>
        </p:txBody>
      </p:sp>
    </p:spTree>
    <p:extLst>
      <p:ext uri="{BB962C8B-B14F-4D97-AF65-F5344CB8AC3E}">
        <p14:creationId xmlns:p14="http://schemas.microsoft.com/office/powerpoint/2010/main" val="383358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56C540DC-2517-C241-AAF5-54A8A4796E37}"/>
              </a:ext>
            </a:extLst>
          </p:cNvPr>
          <p:cNvSpPr>
            <a:spLocks noGrp="1"/>
          </p:cNvSpPr>
          <p:nvPr>
            <p:ph type="body" sz="quarter" idx="12" hasCustomPrompt="1"/>
          </p:nvPr>
        </p:nvSpPr>
        <p:spPr>
          <a:xfrm>
            <a:off x="588434" y="5661025"/>
            <a:ext cx="7878233" cy="520700"/>
          </a:xfrm>
          <a:prstGeom prst="rect">
            <a:avLst/>
          </a:prstGeom>
        </p:spPr>
        <p:txBody>
          <a:bodyPr/>
          <a:lstStyle>
            <a:lvl1pPr marL="0" indent="0">
              <a:buNone/>
              <a:defRPr sz="1800" b="1" i="0">
                <a:solidFill>
                  <a:srgbClr val="D04E16"/>
                </a:solidFill>
                <a:latin typeface="MrEavesXLModOT" panose="020B0603060502020204" pitchFamily="34" charset="77"/>
              </a:defRPr>
            </a:lvl1pPr>
          </a:lstStyle>
          <a:p>
            <a:pPr lvl="0"/>
            <a:r>
              <a:rPr lang="en-AU" dirty="0"/>
              <a:t>Event and date Mr Eaves XL Mod OT 18 Bold</a:t>
            </a:r>
            <a:endParaRPr lang="en-US" dirty="0"/>
          </a:p>
        </p:txBody>
      </p:sp>
      <p:sp>
        <p:nvSpPr>
          <p:cNvPr id="20" name="Text Placeholder 19">
            <a:extLst>
              <a:ext uri="{FF2B5EF4-FFF2-40B4-BE49-F238E27FC236}">
                <a16:creationId xmlns:a16="http://schemas.microsoft.com/office/drawing/2014/main" id="{4B4FF677-E54F-EC47-BEBF-4A966CEA9141}"/>
              </a:ext>
            </a:extLst>
          </p:cNvPr>
          <p:cNvSpPr>
            <a:spLocks noGrp="1"/>
          </p:cNvSpPr>
          <p:nvPr>
            <p:ph type="body" sz="quarter" idx="10" hasCustomPrompt="1"/>
          </p:nvPr>
        </p:nvSpPr>
        <p:spPr>
          <a:xfrm>
            <a:off x="589053" y="2932113"/>
            <a:ext cx="7879087" cy="1252537"/>
          </a:xfrm>
          <a:prstGeom prst="rect">
            <a:avLst/>
          </a:prstGeom>
        </p:spPr>
        <p:txBody>
          <a:bodyPr anchor="b" anchorCtr="0"/>
          <a:lstStyle>
            <a:lvl1pPr marL="0" indent="0">
              <a:buNone/>
              <a:defRPr sz="3200" b="1" i="0">
                <a:solidFill>
                  <a:srgbClr val="098379"/>
                </a:solidFill>
                <a:latin typeface="MrEavesXLModOT" panose="020B0603060502020204" pitchFamily="34" charset="77"/>
              </a:defRPr>
            </a:lvl1pPr>
          </a:lstStyle>
          <a:p>
            <a:pPr lvl="0"/>
            <a:r>
              <a:rPr lang="en-AU" dirty="0"/>
              <a:t>Presentation title Mr Eaves XL Mod OT 32 Bold</a:t>
            </a:r>
            <a:endParaRPr lang="en-US" dirty="0"/>
          </a:p>
        </p:txBody>
      </p:sp>
      <p:sp>
        <p:nvSpPr>
          <p:cNvPr id="22" name="Text Placeholder 21">
            <a:extLst>
              <a:ext uri="{FF2B5EF4-FFF2-40B4-BE49-F238E27FC236}">
                <a16:creationId xmlns:a16="http://schemas.microsoft.com/office/drawing/2014/main" id="{08BD73D2-DACB-3E40-AFBB-B95BD158261A}"/>
              </a:ext>
            </a:extLst>
          </p:cNvPr>
          <p:cNvSpPr>
            <a:spLocks noGrp="1"/>
          </p:cNvSpPr>
          <p:nvPr>
            <p:ph type="body" sz="quarter" idx="11" hasCustomPrompt="1"/>
          </p:nvPr>
        </p:nvSpPr>
        <p:spPr>
          <a:xfrm>
            <a:off x="588434" y="4343400"/>
            <a:ext cx="7879087" cy="457200"/>
          </a:xfrm>
          <a:prstGeom prst="rect">
            <a:avLst/>
          </a:prstGeom>
        </p:spPr>
        <p:txBody>
          <a:bodyPr/>
          <a:lstStyle>
            <a:lvl1pPr marL="0" indent="0">
              <a:buNone/>
              <a:defRPr sz="2400" b="0" i="0">
                <a:solidFill>
                  <a:schemeClr val="tx1">
                    <a:lumMod val="65000"/>
                    <a:lumOff val="35000"/>
                  </a:schemeClr>
                </a:solidFill>
                <a:latin typeface="Mr Eaves XL Mod OT Light" panose="020B0303060502020202" pitchFamily="34" charset="77"/>
              </a:defRPr>
            </a:lvl1pPr>
          </a:lstStyle>
          <a:p>
            <a:pPr lvl="0"/>
            <a:r>
              <a:rPr lang="en-AU" dirty="0"/>
              <a:t>Presenters name Mr Eaves XL Mod OT 24 Light</a:t>
            </a:r>
            <a:endParaRPr lang="en-US" dirty="0"/>
          </a:p>
        </p:txBody>
      </p:sp>
    </p:spTree>
    <p:extLst>
      <p:ext uri="{BB962C8B-B14F-4D97-AF65-F5344CB8AC3E}">
        <p14:creationId xmlns:p14="http://schemas.microsoft.com/office/powerpoint/2010/main" val="3136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and sub 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B8C6D33-343B-FD4F-83FB-F4AE25EF7A80}"/>
              </a:ext>
            </a:extLst>
          </p:cNvPr>
          <p:cNvSpPr>
            <a:spLocks noGrp="1"/>
          </p:cNvSpPr>
          <p:nvPr>
            <p:ph type="body" sz="quarter" idx="10" hasCustomPrompt="1"/>
          </p:nvPr>
        </p:nvSpPr>
        <p:spPr>
          <a:xfrm>
            <a:off x="838200" y="1475325"/>
            <a:ext cx="10515600" cy="821688"/>
          </a:xfrm>
          <a:prstGeom prst="rect">
            <a:avLst/>
          </a:prstGeom>
        </p:spPr>
        <p:txBody>
          <a:bodyPr/>
          <a:lstStyle>
            <a:lvl1pPr marL="0" indent="0">
              <a:buNone/>
              <a:defRPr sz="2400" b="0" i="0">
                <a:solidFill>
                  <a:schemeClr val="tx1">
                    <a:lumMod val="65000"/>
                    <a:lumOff val="35000"/>
                  </a:schemeClr>
                </a:solidFill>
                <a:latin typeface="Mr Eaves XL Mod OT Light" panose="020B0303060502020202" pitchFamily="34" charset="77"/>
              </a:defRPr>
            </a:lvl1pPr>
          </a:lstStyle>
          <a:p>
            <a:pPr lvl="0"/>
            <a:r>
              <a:rPr lang="en-AU" dirty="0"/>
              <a:t>Sub title Mr Eaves XL Mod OT Light 24</a:t>
            </a:r>
            <a:endParaRPr lang="en-US" dirty="0"/>
          </a:p>
        </p:txBody>
      </p:sp>
      <p:sp>
        <p:nvSpPr>
          <p:cNvPr id="2" name="Title 1"/>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sp>
        <p:nvSpPr>
          <p:cNvPr id="3" name="Content Placeholder 2"/>
          <p:cNvSpPr>
            <a:spLocks noGrp="1"/>
          </p:cNvSpPr>
          <p:nvPr>
            <p:ph idx="1" hasCustomPrompt="1"/>
          </p:nvPr>
        </p:nvSpPr>
        <p:spPr>
          <a:xfrm>
            <a:off x="838200" y="2584172"/>
            <a:ext cx="10515600" cy="3193098"/>
          </a:xfrm>
          <a:prstGeom prst="rect">
            <a:avLst/>
          </a:prstGeom>
        </p:spPr>
        <p:txBody>
          <a:bodyPr/>
          <a:lstStyle>
            <a:lvl1pPr marL="0" indent="0">
              <a:buNone/>
              <a:defRPr b="0" i="0">
                <a:latin typeface="Mr Eaves XL Mod OT Reg" panose="020B0603060502020204" pitchFamily="34" charset="77"/>
              </a:defRPr>
            </a:lvl1pPr>
            <a:lvl2pPr>
              <a:defRPr b="0" i="0">
                <a:latin typeface="Mr Eaves XL Mod OT Reg" panose="020B0603060502020204" pitchFamily="34" charset="77"/>
              </a:defRPr>
            </a:lvl2pPr>
            <a:lvl3pPr>
              <a:defRPr b="0" i="0">
                <a:latin typeface="Mr Eaves XL Mod OT Reg" panose="020B0603060502020204" pitchFamily="34" charset="77"/>
              </a:defRPr>
            </a:lvl3pPr>
            <a:lvl4pPr>
              <a:defRPr b="0" i="0">
                <a:latin typeface="Mr Eaves XL Mod OT Reg" panose="020B0603060502020204" pitchFamily="34" charset="77"/>
              </a:defRPr>
            </a:lvl4pPr>
            <a:lvl5pPr>
              <a:defRPr b="0" i="0">
                <a:latin typeface="Mr Eaves XL Mod OT Reg" panose="020B0603060502020204" pitchFamily="34" charset="77"/>
              </a:defRPr>
            </a:lvl5pPr>
          </a:lstStyle>
          <a:p>
            <a:pPr lvl="0"/>
            <a:r>
              <a:rPr lang="en-US" dirty="0"/>
              <a:t>First level Mr Eaves XL Mod OT 28 Reg</a:t>
            </a:r>
          </a:p>
          <a:p>
            <a:pPr lvl="0"/>
            <a:endParaRPr lang="en-US" dirty="0"/>
          </a:p>
          <a:p>
            <a:pPr lvl="1"/>
            <a:r>
              <a:rPr lang="en-US" dirty="0"/>
              <a:t>Second level </a:t>
            </a:r>
            <a:r>
              <a:rPr lang="en-AU" dirty="0"/>
              <a:t>Mr Eaves XL Mod OT 24 Reg</a:t>
            </a:r>
            <a:endParaRPr lang="en-US" dirty="0"/>
          </a:p>
        </p:txBody>
      </p:sp>
      <p:pic>
        <p:nvPicPr>
          <p:cNvPr id="7" name="Picture 6">
            <a:extLst>
              <a:ext uri="{FF2B5EF4-FFF2-40B4-BE49-F238E27FC236}">
                <a16:creationId xmlns:a16="http://schemas.microsoft.com/office/drawing/2014/main" id="{95D092D4-38E7-D043-B019-38D8C1A26F4E}"/>
              </a:ext>
            </a:extLst>
          </p:cNvPr>
          <p:cNvPicPr>
            <a:picLocks noChangeAspect="1"/>
          </p:cNvPicPr>
          <p:nvPr/>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79602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sp>
        <p:nvSpPr>
          <p:cNvPr id="3" name="Content Placeholder 2"/>
          <p:cNvSpPr>
            <a:spLocks noGrp="1"/>
          </p:cNvSpPr>
          <p:nvPr>
            <p:ph idx="1" hasCustomPrompt="1"/>
          </p:nvPr>
        </p:nvSpPr>
        <p:spPr>
          <a:xfrm>
            <a:off x="838200" y="1589722"/>
            <a:ext cx="10515600" cy="4187549"/>
          </a:xfrm>
          <a:prstGeom prst="rect">
            <a:avLst/>
          </a:prstGeom>
        </p:spPr>
        <p:txBody>
          <a:bodyPr/>
          <a:lstStyle>
            <a:lvl1pPr marL="0" indent="0">
              <a:buNone/>
              <a:defRPr b="0" i="0">
                <a:latin typeface="Mr Eaves XL Mod OT Reg" panose="020B0603060502020204" pitchFamily="34" charset="77"/>
              </a:defRPr>
            </a:lvl1pPr>
            <a:lvl2pPr>
              <a:defRPr b="0" i="0">
                <a:latin typeface="Mr Eaves XL Mod OT Reg" panose="020B0603060502020204" pitchFamily="34" charset="77"/>
              </a:defRPr>
            </a:lvl2pPr>
            <a:lvl3pPr>
              <a:defRPr b="0" i="0">
                <a:latin typeface="Mr Eaves XL Mod OT Reg" panose="020B0603060502020204" pitchFamily="34" charset="77"/>
              </a:defRPr>
            </a:lvl3pPr>
            <a:lvl4pPr>
              <a:defRPr b="0" i="0">
                <a:latin typeface="Mr Eaves XL Mod OT Reg" panose="020B0603060502020204" pitchFamily="34" charset="77"/>
              </a:defRPr>
            </a:lvl4pPr>
            <a:lvl5pPr>
              <a:defRPr b="0" i="0">
                <a:latin typeface="Mr Eaves XL Mod OT Reg" panose="020B0603060502020204" pitchFamily="34" charset="77"/>
              </a:defRPr>
            </a:lvl5pPr>
          </a:lstStyle>
          <a:p>
            <a:pPr lvl="0"/>
            <a:r>
              <a:rPr lang="en-US" dirty="0"/>
              <a:t>First level Mr Eaves XL Mod OT 28 Reg</a:t>
            </a:r>
          </a:p>
          <a:p>
            <a:pPr lvl="0"/>
            <a:endParaRPr lang="en-US" dirty="0"/>
          </a:p>
          <a:p>
            <a:pPr lvl="1"/>
            <a:r>
              <a:rPr lang="en-US" dirty="0"/>
              <a:t>Second level </a:t>
            </a:r>
            <a:r>
              <a:rPr lang="en-AU" dirty="0"/>
              <a:t>Mr Eaves XL Mod OT 24 Reg</a:t>
            </a:r>
            <a:endParaRPr lang="en-US" dirty="0"/>
          </a:p>
        </p:txBody>
      </p:sp>
      <p:pic>
        <p:nvPicPr>
          <p:cNvPr id="4" name="Picture 3">
            <a:extLst>
              <a:ext uri="{FF2B5EF4-FFF2-40B4-BE49-F238E27FC236}">
                <a16:creationId xmlns:a16="http://schemas.microsoft.com/office/drawing/2014/main" id="{CC4249C1-8532-4024-907D-EB2614B707F8}"/>
              </a:ext>
            </a:extLst>
          </p:cNvPr>
          <p:cNvPicPr>
            <a:picLocks noChangeAspect="1"/>
          </p:cNvPicPr>
          <p:nvPr userDrawn="1"/>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42159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590261"/>
            <a:ext cx="5181600" cy="4194314"/>
          </a:xfrm>
          <a:prstGeom prst="rect">
            <a:avLst/>
          </a:prstGeom>
        </p:spPr>
        <p:txBody>
          <a:bodyPr/>
          <a:lstStyle>
            <a:lvl1pPr marL="0" indent="0">
              <a:buNone/>
              <a:defRPr sz="2400"/>
            </a:lvl1pPr>
            <a:lvl2pPr>
              <a:defRPr sz="1800"/>
            </a:lvl2pPr>
          </a:lstStyle>
          <a:p>
            <a:pPr lvl="0"/>
            <a:r>
              <a:rPr lang="en-US" dirty="0"/>
              <a:t>First level Mr Eaves XL Mod OT 24 Reg</a:t>
            </a:r>
          </a:p>
          <a:p>
            <a:pPr lvl="0"/>
            <a:endParaRPr lang="en-US" dirty="0"/>
          </a:p>
          <a:p>
            <a:pPr lvl="1"/>
            <a:r>
              <a:rPr lang="en-US" dirty="0"/>
              <a:t>Second level </a:t>
            </a:r>
            <a:r>
              <a:rPr lang="en-AU" dirty="0"/>
              <a:t>Mr Eaves XL Mod OT 18 Reg</a:t>
            </a:r>
            <a:endParaRPr lang="en-US" dirty="0"/>
          </a:p>
        </p:txBody>
      </p:sp>
      <p:sp>
        <p:nvSpPr>
          <p:cNvPr id="4" name="Content Placeholder 3"/>
          <p:cNvSpPr>
            <a:spLocks noGrp="1"/>
          </p:cNvSpPr>
          <p:nvPr>
            <p:ph sz="half" idx="2" hasCustomPrompt="1"/>
          </p:nvPr>
        </p:nvSpPr>
        <p:spPr>
          <a:xfrm>
            <a:off x="6172200" y="1590261"/>
            <a:ext cx="5181600" cy="4194314"/>
          </a:xfrm>
          <a:prstGeom prst="rect">
            <a:avLst/>
          </a:prstGeom>
        </p:spPr>
        <p:txBody>
          <a:bodyPr/>
          <a:lstStyle>
            <a:lvl1pPr marL="0" indent="0">
              <a:buNone/>
              <a:defRPr sz="2400"/>
            </a:lvl1pPr>
            <a:lvl2pPr>
              <a:defRPr sz="1800"/>
            </a:lvl2pPr>
          </a:lstStyle>
          <a:p>
            <a:pPr lvl="0"/>
            <a:r>
              <a:rPr lang="en-US" dirty="0"/>
              <a:t>First level Mr Eaves XL Mod OT 24 Reg</a:t>
            </a:r>
          </a:p>
          <a:p>
            <a:pPr lvl="0"/>
            <a:endParaRPr lang="en-US" dirty="0"/>
          </a:p>
          <a:p>
            <a:pPr lvl="1"/>
            <a:r>
              <a:rPr lang="en-US" dirty="0"/>
              <a:t>Second level </a:t>
            </a:r>
            <a:r>
              <a:rPr lang="en-AU" dirty="0"/>
              <a:t>Mr Eaves XL Mod OT 18 Reg</a:t>
            </a:r>
            <a:endParaRPr lang="en-US" dirty="0"/>
          </a:p>
        </p:txBody>
      </p:sp>
      <p:sp>
        <p:nvSpPr>
          <p:cNvPr id="8" name="Title 1">
            <a:extLst>
              <a:ext uri="{FF2B5EF4-FFF2-40B4-BE49-F238E27FC236}">
                <a16:creationId xmlns:a16="http://schemas.microsoft.com/office/drawing/2014/main" id="{5EA9994E-E1B9-294E-85C0-2EDDF8C5C16B}"/>
              </a:ext>
            </a:extLst>
          </p:cNvPr>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pic>
        <p:nvPicPr>
          <p:cNvPr id="5" name="Picture 4">
            <a:extLst>
              <a:ext uri="{FF2B5EF4-FFF2-40B4-BE49-F238E27FC236}">
                <a16:creationId xmlns:a16="http://schemas.microsoft.com/office/drawing/2014/main" id="{694A687A-15D3-4986-807B-A1A35CABABDB}"/>
              </a:ext>
            </a:extLst>
          </p:cNvPr>
          <p:cNvPicPr>
            <a:picLocks noChangeAspect="1"/>
          </p:cNvPicPr>
          <p:nvPr userDrawn="1"/>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269064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and sub title">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5A827901-077B-E944-9112-A5D33354D20C}"/>
              </a:ext>
            </a:extLst>
          </p:cNvPr>
          <p:cNvSpPr>
            <a:spLocks noGrp="1"/>
          </p:cNvSpPr>
          <p:nvPr>
            <p:ph sz="half" idx="1" hasCustomPrompt="1"/>
          </p:nvPr>
        </p:nvSpPr>
        <p:spPr>
          <a:xfrm>
            <a:off x="838200" y="2580790"/>
            <a:ext cx="5181600" cy="3200401"/>
          </a:xfrm>
          <a:prstGeom prst="rect">
            <a:avLst/>
          </a:prstGeom>
        </p:spPr>
        <p:txBody>
          <a:bodyPr/>
          <a:lstStyle>
            <a:lvl1pPr marL="0" indent="0">
              <a:buNone/>
              <a:defRPr sz="2400"/>
            </a:lvl1pPr>
            <a:lvl2pPr>
              <a:defRPr sz="1800"/>
            </a:lvl2pPr>
          </a:lstStyle>
          <a:p>
            <a:pPr lvl="0"/>
            <a:r>
              <a:rPr lang="en-US" dirty="0"/>
              <a:t>First level Mr Eaves XL Mod OT Reg 24</a:t>
            </a:r>
          </a:p>
          <a:p>
            <a:pPr lvl="0"/>
            <a:endParaRPr lang="en-US" dirty="0"/>
          </a:p>
          <a:p>
            <a:pPr lvl="1"/>
            <a:r>
              <a:rPr lang="en-US" dirty="0"/>
              <a:t>Second level </a:t>
            </a:r>
            <a:r>
              <a:rPr lang="en-AU" dirty="0"/>
              <a:t>Mr Eaves XL Mod OT Reg 18</a:t>
            </a:r>
            <a:endParaRPr lang="en-US" dirty="0"/>
          </a:p>
        </p:txBody>
      </p:sp>
      <p:sp>
        <p:nvSpPr>
          <p:cNvPr id="19" name="Content Placeholder 3">
            <a:extLst>
              <a:ext uri="{FF2B5EF4-FFF2-40B4-BE49-F238E27FC236}">
                <a16:creationId xmlns:a16="http://schemas.microsoft.com/office/drawing/2014/main" id="{ADFB506E-8695-8849-81E7-CB1ED940DAF4}"/>
              </a:ext>
            </a:extLst>
          </p:cNvPr>
          <p:cNvSpPr>
            <a:spLocks noGrp="1"/>
          </p:cNvSpPr>
          <p:nvPr>
            <p:ph sz="half" idx="2" hasCustomPrompt="1"/>
          </p:nvPr>
        </p:nvSpPr>
        <p:spPr>
          <a:xfrm>
            <a:off x="6172200" y="2580790"/>
            <a:ext cx="5181600" cy="3200401"/>
          </a:xfrm>
          <a:prstGeom prst="rect">
            <a:avLst/>
          </a:prstGeom>
        </p:spPr>
        <p:txBody>
          <a:bodyPr/>
          <a:lstStyle>
            <a:lvl1pPr marL="0" indent="0">
              <a:buNone/>
              <a:defRPr sz="2400"/>
            </a:lvl1pPr>
            <a:lvl2pPr>
              <a:defRPr sz="1800"/>
            </a:lvl2pPr>
          </a:lstStyle>
          <a:p>
            <a:pPr lvl="0"/>
            <a:r>
              <a:rPr lang="en-US" dirty="0"/>
              <a:t>First level Mr Eaves XL Mod OT Reg 24</a:t>
            </a:r>
          </a:p>
          <a:p>
            <a:pPr lvl="0"/>
            <a:endParaRPr lang="en-US" dirty="0"/>
          </a:p>
          <a:p>
            <a:pPr lvl="1"/>
            <a:r>
              <a:rPr lang="en-US" dirty="0"/>
              <a:t>Second level </a:t>
            </a:r>
            <a:r>
              <a:rPr lang="en-AU" dirty="0"/>
              <a:t>Mr Eaves XL Mod OT Reg 18</a:t>
            </a:r>
            <a:endParaRPr lang="en-US" dirty="0"/>
          </a:p>
        </p:txBody>
      </p:sp>
      <p:sp>
        <p:nvSpPr>
          <p:cNvPr id="22" name="Text Placeholder 12">
            <a:extLst>
              <a:ext uri="{FF2B5EF4-FFF2-40B4-BE49-F238E27FC236}">
                <a16:creationId xmlns:a16="http://schemas.microsoft.com/office/drawing/2014/main" id="{69A4F7EB-4C29-8743-A71C-3FCCA1A2FC94}"/>
              </a:ext>
            </a:extLst>
          </p:cNvPr>
          <p:cNvSpPr>
            <a:spLocks noGrp="1"/>
          </p:cNvSpPr>
          <p:nvPr>
            <p:ph type="body" sz="quarter" idx="10" hasCustomPrompt="1"/>
          </p:nvPr>
        </p:nvSpPr>
        <p:spPr>
          <a:xfrm>
            <a:off x="838200" y="1475325"/>
            <a:ext cx="10515600" cy="821688"/>
          </a:xfrm>
          <a:prstGeom prst="rect">
            <a:avLst/>
          </a:prstGeom>
        </p:spPr>
        <p:txBody>
          <a:bodyPr/>
          <a:lstStyle>
            <a:lvl1pPr marL="0" indent="0">
              <a:buNone/>
              <a:defRPr sz="2400" b="0" i="0">
                <a:solidFill>
                  <a:schemeClr val="tx1">
                    <a:lumMod val="65000"/>
                    <a:lumOff val="35000"/>
                  </a:schemeClr>
                </a:solidFill>
                <a:latin typeface="Mr Eaves XL Mod OT Light" panose="020B0303060502020202" pitchFamily="34" charset="77"/>
              </a:defRPr>
            </a:lvl1pPr>
          </a:lstStyle>
          <a:p>
            <a:pPr lvl="0"/>
            <a:r>
              <a:rPr lang="en-AU" dirty="0"/>
              <a:t>Sub title Mr Eaves XL Mod OT Light 24</a:t>
            </a:r>
            <a:endParaRPr lang="en-US" dirty="0"/>
          </a:p>
        </p:txBody>
      </p:sp>
      <p:sp>
        <p:nvSpPr>
          <p:cNvPr id="23" name="Title 1">
            <a:extLst>
              <a:ext uri="{FF2B5EF4-FFF2-40B4-BE49-F238E27FC236}">
                <a16:creationId xmlns:a16="http://schemas.microsoft.com/office/drawing/2014/main" id="{4C16B6BE-9BA6-D241-908F-51603C461774}"/>
              </a:ext>
            </a:extLst>
          </p:cNvPr>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pic>
        <p:nvPicPr>
          <p:cNvPr id="3" name="Picture 2">
            <a:extLst>
              <a:ext uri="{FF2B5EF4-FFF2-40B4-BE49-F238E27FC236}">
                <a16:creationId xmlns:a16="http://schemas.microsoft.com/office/drawing/2014/main" id="{B0C4AF98-56F0-434B-A722-CF41BA19899F}"/>
              </a:ext>
            </a:extLst>
          </p:cNvPr>
          <p:cNvPicPr>
            <a:picLocks noChangeAspect="1"/>
          </p:cNvPicPr>
          <p:nvPr userDrawn="1"/>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7704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9" name="Slide Number Placeholder 8"/>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75516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67D035-8576-7B42-B3F4-B65B8B5E40CB}"/>
              </a:ext>
            </a:extLst>
          </p:cNvPr>
          <p:cNvSpPr/>
          <p:nvPr userDrawn="1"/>
        </p:nvSpPr>
        <p:spPr>
          <a:xfrm>
            <a:off x="-13252" y="-9939"/>
            <a:ext cx="278296" cy="6881809"/>
          </a:xfrm>
          <a:prstGeom prst="rect">
            <a:avLst/>
          </a:prstGeom>
          <a:solidFill>
            <a:srgbClr val="098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B7244A97-2FD6-4FCE-AC40-76D584C8BCDA}"/>
              </a:ext>
            </a:extLst>
          </p:cNvPr>
          <p:cNvSpPr txBox="1"/>
          <p:nvPr userDrawn="1"/>
        </p:nvSpPr>
        <p:spPr>
          <a:xfrm>
            <a:off x="418408" y="6488669"/>
            <a:ext cx="6267795" cy="246221"/>
          </a:xfrm>
          <a:prstGeom prst="rect">
            <a:avLst/>
          </a:prstGeom>
          <a:noFill/>
        </p:spPr>
        <p:txBody>
          <a:bodyPr wrap="square">
            <a:spAutoFit/>
          </a:bodyPr>
          <a:lstStyle/>
          <a:p>
            <a:r>
              <a:rPr lang="en-AU" sz="1000" dirty="0">
                <a:solidFill>
                  <a:schemeClr val="bg2">
                    <a:lumMod val="50000"/>
                  </a:schemeClr>
                </a:solidFill>
              </a:rPr>
              <a:t>© The Crawford Fund 2024</a:t>
            </a:r>
          </a:p>
        </p:txBody>
      </p:sp>
    </p:spTree>
    <p:extLst>
      <p:ext uri="{BB962C8B-B14F-4D97-AF65-F5344CB8AC3E}">
        <p14:creationId xmlns:p14="http://schemas.microsoft.com/office/powerpoint/2010/main" val="2925168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40"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3.png@01D7D6FC.67882FC0"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hyperlink" Target="http://www.crawfordfund.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cid:image002.png@01D7D6FC.67882FC0" TargetMode="External"/><Relationship Id="rId11" Type="http://schemas.openxmlformats.org/officeDocument/2006/relationships/hyperlink" Target="https://www.crawfordfund.org/register-for-teaching-materials/" TargetMode="External"/><Relationship Id="rId5" Type="http://schemas.openxmlformats.org/officeDocument/2006/relationships/image" Target="../media/image5.png"/><Relationship Id="rId10" Type="http://schemas.openxmlformats.org/officeDocument/2006/relationships/image" Target="cid:image004.png@01D7D6FC.67882FC0"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video" Target="https://www.youtube.com/embed/-xI9VVGEeR0?feature=oembed" TargetMode="External"/><Relationship Id="rId4" Type="http://schemas.openxmlformats.org/officeDocument/2006/relationships/hyperlink" Target="https://www.youtube.com/watch?time_continue=312&amp;v=-xI9VVGEeR0&amp;feature=emb_log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ideo" Target="https://www.youtube.com/embed/OjhRfvdc7bA?feature=oembed" TargetMode="External"/><Relationship Id="rId4" Type="http://schemas.openxmlformats.org/officeDocument/2006/relationships/hyperlink" Target="https://www.youtube.com/watch?time_continue=183&amp;v=OjhRfvdc7bA&amp;feature=emb_lo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s://aciar.gov.au/publication/books-and-manuals/building-climate-resilienc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flickr.com/photos/cgiarclimate/26947468923/in/album-72157666898886263/" TargetMode="External"/><Relationship Id="rId1" Type="http://schemas.openxmlformats.org/officeDocument/2006/relationships/slideLayout" Target="../slideLayouts/slideLayout3.xml"/><Relationship Id="rId4" Type="http://schemas.openxmlformats.org/officeDocument/2006/relationships/hyperlink" Target="https://www.aciar.gov.au/media-search/blogs/lessons-rice-field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hyperlink" Target="https://mapmaker.nationalgeographic.org/map/8ac78d1158ca4b4eb149d8959f0c8c34"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limateknowledgeportal.worldbank.org/country/fiji/climate-data-historical#:~:text=Temperatures%20in%20the%20vicinity%20of,0.1%C2%B0C%20per%20decade" TargetMode="Externa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s://climateknowledgeportal.worldbank.org/country/fiji/climate-data-historical#:~:text=Temperatures%20in%20the%20vicinity%20of,0.1%C2%B0C%20per%20decade" TargetMode="External"/><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limateknowledgeportal.worldbank.org/country/fiji/climate-data-historical#:~:text=Temperatures%20in%20the%20vicinity%20of,0.1%C2%B0C%20per%20decade"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schools@crawfordfund.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csaguide.cgiar.org/#:~:text=CSA%20Guide%20provides%20a%20short,of%20specific%20topics%20of%20interest" TargetMode="External"/><Relationship Id="rId3" Type="http://schemas.openxmlformats.org/officeDocument/2006/relationships/hyperlink" Target="http://www.fao.org/3/ca9692en/online/ca9692en.html" TargetMode="External"/><Relationship Id="rId7" Type="http://schemas.openxmlformats.org/officeDocument/2006/relationships/hyperlink" Target="https://www.crawfordfund.org/wp-content/uploads/2019/04/Crawford-Fund-2019-conference-proceedings-132ppcovers.pdf" TargetMode="External"/><Relationship Id="rId2" Type="http://schemas.openxmlformats.org/officeDocument/2006/relationships/hyperlink" Target="https://aciar.gov.au/publication/books-and-manuals/building-climate-resilience" TargetMode="External"/><Relationship Id="rId1" Type="http://schemas.openxmlformats.org/officeDocument/2006/relationships/slideLayout" Target="../slideLayouts/slideLayout6.xml"/><Relationship Id="rId6" Type="http://schemas.openxmlformats.org/officeDocument/2006/relationships/hyperlink" Target="https://eatforum.org/eat-lancet-commission/" TargetMode="External"/><Relationship Id="rId5" Type="http://schemas.openxmlformats.org/officeDocument/2006/relationships/hyperlink" Target="https://www.crawfordfund.org/wp-content/uploads/2019/01/2018-Crawford-Fund-Conference-Proceedings.pdf" TargetMode="External"/><Relationship Id="rId10" Type="http://schemas.openxmlformats.org/officeDocument/2006/relationships/image" Target="../media/image1.emf"/><Relationship Id="rId4" Type="http://schemas.openxmlformats.org/officeDocument/2006/relationships/hyperlink" Target="https://cgspace.cgiar.org/bitstream/handle/10568/108489/Actions%20to%20Transform%20Food%20Systems%20Under%20Climate%20Change.pdf" TargetMode="External"/><Relationship Id="rId9" Type="http://schemas.openxmlformats.org/officeDocument/2006/relationships/hyperlink" Target="https://globalresearchalliance.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aciar.gov.au/project/gp-2019-177" TargetMode="External"/><Relationship Id="rId7" Type="http://schemas.openxmlformats.org/officeDocument/2006/relationships/hyperlink" Target="https://www.ifpri.org/topic/food-loss-and-waste" TargetMode="External"/><Relationship Id="rId2" Type="http://schemas.openxmlformats.org/officeDocument/2006/relationships/hyperlink" Target="https://ccafs.cgiar.org/climate-smart-villages#.XzCeASgzZPY" TargetMode="External"/><Relationship Id="rId1" Type="http://schemas.openxmlformats.org/officeDocument/2006/relationships/slideLayout" Target="../slideLayouts/slideLayout6.xml"/><Relationship Id="rId6" Type="http://schemas.openxmlformats.org/officeDocument/2006/relationships/hyperlink" Target="https://aciar.gov.au/project/asem-2014-051" TargetMode="External"/><Relationship Id="rId5" Type="http://schemas.openxmlformats.org/officeDocument/2006/relationships/hyperlink" Target="https://aciar.gov.au/project/lwr-2017-029" TargetMode="External"/><Relationship Id="rId4" Type="http://schemas.openxmlformats.org/officeDocument/2006/relationships/hyperlink" Target="https://aciar.gov.au/project/hort-2012-01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xml"/><Relationship Id="rId1" Type="http://schemas.openxmlformats.org/officeDocument/2006/relationships/video" Target="https://www.youtube.com/embed/MuiJzHzYBM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video" Target="https://www.youtube.com/embed/KxVhJ8fDjj4?feature=oembed" TargetMode="External"/><Relationship Id="rId4" Type="http://schemas.openxmlformats.org/officeDocument/2006/relationships/hyperlink" Target="https://www.youtube.com/watch?v=KxVhJ8fDjj4&amp;feature=emb_log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un.org/sustainabledevelopment/student-resources/"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hyperlink" Target="https://worldslargestlesson.globalgoal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schools@crawfordfund.org" TargetMode="External"/><Relationship Id="rId2" Type="http://schemas.openxmlformats.org/officeDocument/2006/relationships/hyperlink" Target="http://www.crawfordfund.org/" TargetMode="Externa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hyperlink" Target="http://www.educationpartnerships.com.au/" TargetMode="External"/><Relationship Id="rId4" Type="http://schemas.openxmlformats.org/officeDocument/2006/relationships/hyperlink" Target="http://www.aciar.gov.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gjtIl5B1zXI?feature=oembed" TargetMode="External"/><Relationship Id="rId4" Type="http://schemas.openxmlformats.org/officeDocument/2006/relationships/hyperlink" Target="https://www.youtube.com/watch?v=gjtIl5B1zXI&amp;feature=emb_log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q7JnJ0oBa94?feature=oembed" TargetMode="External"/><Relationship Id="rId4" Type="http://schemas.openxmlformats.org/officeDocument/2006/relationships/hyperlink" Target="https://www.youtube.com/watch?time_continue=1&amp;v=q7JnJ0oBa94&amp;feature=emb_log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erd of cattle standing on top of a body of water&#10;&#10;Description automatically generated">
            <a:extLst>
              <a:ext uri="{FF2B5EF4-FFF2-40B4-BE49-F238E27FC236}">
                <a16:creationId xmlns:a16="http://schemas.microsoft.com/office/drawing/2014/main" id="{3E0E99AC-C654-4CA7-93FC-095819C8C63E}"/>
              </a:ext>
            </a:extLst>
          </p:cNvPr>
          <p:cNvPicPr>
            <a:picLocks noChangeAspect="1"/>
          </p:cNvPicPr>
          <p:nvPr/>
        </p:nvPicPr>
        <p:blipFill rotWithShape="1">
          <a:blip r:embed="rId2">
            <a:extLst>
              <a:ext uri="{28A0092B-C50C-407E-A947-70E740481C1C}">
                <a14:useLocalDpi xmlns:a14="http://schemas.microsoft.com/office/drawing/2010/main" val="0"/>
              </a:ext>
            </a:extLst>
          </a:blip>
          <a:srcRect t="9990" b="12770"/>
          <a:stretch/>
        </p:blipFill>
        <p:spPr>
          <a:xfrm>
            <a:off x="257649" y="-1"/>
            <a:ext cx="11934351" cy="6858001"/>
          </a:xfrm>
          <a:prstGeom prst="rect">
            <a:avLst/>
          </a:prstGeom>
        </p:spPr>
      </p:pic>
      <p:sp>
        <p:nvSpPr>
          <p:cNvPr id="10" name="Rectangle 9">
            <a:extLst>
              <a:ext uri="{FF2B5EF4-FFF2-40B4-BE49-F238E27FC236}">
                <a16:creationId xmlns:a16="http://schemas.microsoft.com/office/drawing/2014/main" id="{6EBFC20E-B977-4A00-B926-B688639DA444}"/>
              </a:ext>
            </a:extLst>
          </p:cNvPr>
          <p:cNvSpPr/>
          <p:nvPr/>
        </p:nvSpPr>
        <p:spPr>
          <a:xfrm>
            <a:off x="257649" y="3988761"/>
            <a:ext cx="11934351" cy="2869239"/>
          </a:xfrm>
          <a:prstGeom prst="rect">
            <a:avLst/>
          </a:prstGeom>
          <a:gradFill>
            <a:gsLst>
              <a:gs pos="0">
                <a:schemeClr val="accent1">
                  <a:lumMod val="5000"/>
                  <a:lumOff val="95000"/>
                  <a:alpha val="0"/>
                </a:schemeClr>
              </a:gs>
              <a:gs pos="71000">
                <a:schemeClr val="tx1">
                  <a:alpha val="6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3" name="Text Placeholder 2">
            <a:extLst>
              <a:ext uri="{FF2B5EF4-FFF2-40B4-BE49-F238E27FC236}">
                <a16:creationId xmlns:a16="http://schemas.microsoft.com/office/drawing/2014/main" id="{2762C527-8987-49F7-A5CB-576AD9A65448}"/>
              </a:ext>
            </a:extLst>
          </p:cNvPr>
          <p:cNvSpPr>
            <a:spLocks noGrp="1"/>
          </p:cNvSpPr>
          <p:nvPr>
            <p:ph type="body" sz="quarter" idx="10"/>
          </p:nvPr>
        </p:nvSpPr>
        <p:spPr>
          <a:xfrm>
            <a:off x="257649" y="1101767"/>
            <a:ext cx="11934351" cy="522786"/>
          </a:xfrm>
        </p:spPr>
        <p:txBody>
          <a:bodyPr/>
          <a:lstStyle/>
          <a:p>
            <a:pPr algn="ctr"/>
            <a:r>
              <a:rPr lang="en-AU" sz="4800" dirty="0">
                <a:solidFill>
                  <a:schemeClr val="bg1"/>
                </a:solidFill>
                <a:latin typeface="MrEavesXLModOT" panose="020B0603060502020204" pitchFamily="34" charset="0"/>
              </a:rPr>
              <a:t>DEVELOPMENT  FOR A  BETTER  FUTURE</a:t>
            </a:r>
          </a:p>
        </p:txBody>
      </p:sp>
      <p:sp>
        <p:nvSpPr>
          <p:cNvPr id="4" name="Text Placeholder 3">
            <a:extLst>
              <a:ext uri="{FF2B5EF4-FFF2-40B4-BE49-F238E27FC236}">
                <a16:creationId xmlns:a16="http://schemas.microsoft.com/office/drawing/2014/main" id="{CA4C4556-41A0-4074-97BE-DBF1B61DBEDA}"/>
              </a:ext>
            </a:extLst>
          </p:cNvPr>
          <p:cNvSpPr>
            <a:spLocks noGrp="1"/>
          </p:cNvSpPr>
          <p:nvPr>
            <p:ph type="body" sz="quarter" idx="11"/>
          </p:nvPr>
        </p:nvSpPr>
        <p:spPr>
          <a:xfrm>
            <a:off x="5381367" y="5093582"/>
            <a:ext cx="5909315" cy="1633149"/>
          </a:xfrm>
        </p:spPr>
        <p:txBody>
          <a:bodyPr/>
          <a:lstStyle/>
          <a:p>
            <a:pPr algn="r">
              <a:lnSpc>
                <a:spcPct val="100000"/>
              </a:lnSpc>
            </a:pPr>
            <a:r>
              <a:rPr lang="en-AU" sz="2800" b="1" dirty="0">
                <a:solidFill>
                  <a:schemeClr val="bg1"/>
                </a:solidFill>
                <a:latin typeface="MrEavesXLModOTHeavy" panose="020B0903060502020204" pitchFamily="34" charset="0"/>
              </a:rPr>
              <a:t>MODULE 1</a:t>
            </a:r>
            <a:br>
              <a:rPr lang="en-AU" sz="3200" b="1" dirty="0">
                <a:solidFill>
                  <a:schemeClr val="bg1"/>
                </a:solidFill>
                <a:latin typeface="MrEavesXLModOTHeavy" panose="020B0903060502020204" pitchFamily="34" charset="0"/>
              </a:rPr>
            </a:br>
            <a:r>
              <a:rPr lang="en-AU" sz="4000" b="1" dirty="0">
                <a:solidFill>
                  <a:schemeClr val="bg1"/>
                </a:solidFill>
                <a:latin typeface="MrEavesXLModOTHeavy" panose="020B0903060502020204" pitchFamily="34" charset="0"/>
              </a:rPr>
              <a:t>Climate Change</a:t>
            </a:r>
            <a:br>
              <a:rPr lang="en-AU" sz="4000" b="1" dirty="0">
                <a:solidFill>
                  <a:schemeClr val="bg1"/>
                </a:solidFill>
                <a:latin typeface="MrEavesXLModOTHeavy" panose="020B0903060502020204" pitchFamily="34" charset="0"/>
              </a:rPr>
            </a:br>
            <a:r>
              <a:rPr lang="en-AU" dirty="0">
                <a:solidFill>
                  <a:schemeClr val="bg1"/>
                </a:solidFill>
                <a:latin typeface="MrEavesXLModOT" panose="020B0603060502020204" pitchFamily="34" charset="0"/>
              </a:rPr>
              <a:t>Year 9 and 10</a:t>
            </a:r>
            <a:endParaRPr lang="en-AU" b="0" dirty="0">
              <a:solidFill>
                <a:schemeClr val="bg1"/>
              </a:solidFill>
            </a:endParaRPr>
          </a:p>
          <a:p>
            <a:pPr algn="r"/>
            <a:endParaRPr lang="en-AU" sz="3200" b="1" dirty="0">
              <a:solidFill>
                <a:schemeClr val="bg1"/>
              </a:solidFill>
              <a:latin typeface="MrEavesXLModOTHeavy" panose="020B0903060502020204" pitchFamily="34" charset="0"/>
            </a:endParaRPr>
          </a:p>
        </p:txBody>
      </p:sp>
      <p:pic>
        <p:nvPicPr>
          <p:cNvPr id="12" name="Picture 11">
            <a:extLst>
              <a:ext uri="{FF2B5EF4-FFF2-40B4-BE49-F238E27FC236}">
                <a16:creationId xmlns:a16="http://schemas.microsoft.com/office/drawing/2014/main" id="{A9A46EE5-B686-4FD5-88ED-0518D4B26170}"/>
              </a:ext>
            </a:extLst>
          </p:cNvPr>
          <p:cNvPicPr>
            <a:picLocks noChangeAspect="1"/>
          </p:cNvPicPr>
          <p:nvPr/>
        </p:nvPicPr>
        <p:blipFill>
          <a:blip r:embed="rId3"/>
          <a:stretch>
            <a:fillRect/>
          </a:stretch>
        </p:blipFill>
        <p:spPr>
          <a:xfrm rot="10800000">
            <a:off x="254987" y="-6148"/>
            <a:ext cx="11937003" cy="2091968"/>
          </a:xfrm>
          <a:prstGeom prst="rect">
            <a:avLst/>
          </a:prstGeom>
          <a:gradFill>
            <a:gsLst>
              <a:gs pos="0">
                <a:schemeClr val="accent1">
                  <a:alpha val="0"/>
                  <a:lumMod val="0"/>
                  <a:lumOff val="100000"/>
                </a:schemeClr>
              </a:gs>
              <a:gs pos="50000">
                <a:schemeClr val="tx1">
                  <a:lumMod val="85000"/>
                  <a:lumOff val="15000"/>
                  <a:alpha val="22000"/>
                </a:schemeClr>
              </a:gs>
            </a:gsLst>
            <a:lin ang="5400000" scaled="1"/>
          </a:gradFill>
        </p:spPr>
      </p:pic>
      <p:pic>
        <p:nvPicPr>
          <p:cNvPr id="14" name="Picture 13" descr="A picture containing drawing, shirt, food&#10;&#10;Description automatically generated">
            <a:extLst>
              <a:ext uri="{FF2B5EF4-FFF2-40B4-BE49-F238E27FC236}">
                <a16:creationId xmlns:a16="http://schemas.microsoft.com/office/drawing/2014/main" id="{FABCE914-6193-4AFA-807A-E31C0B8BC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482" y="5573669"/>
            <a:ext cx="2051222" cy="767841"/>
          </a:xfrm>
          <a:prstGeom prst="rect">
            <a:avLst/>
          </a:prstGeom>
          <a:effectLst/>
        </p:spPr>
      </p:pic>
      <p:pic>
        <p:nvPicPr>
          <p:cNvPr id="8" name="Picture 7">
            <a:extLst>
              <a:ext uri="{FF2B5EF4-FFF2-40B4-BE49-F238E27FC236}">
                <a16:creationId xmlns:a16="http://schemas.microsoft.com/office/drawing/2014/main" id="{392CEE53-C7E6-4207-9DC6-17ECE3C73967}"/>
              </a:ext>
            </a:extLst>
          </p:cNvPr>
          <p:cNvPicPr>
            <a:picLocks noChangeAspect="1" noChangeArrowheads="1"/>
          </p:cNvPicPr>
          <p:nvPr/>
        </p:nvPicPr>
        <p:blipFill>
          <a:blip r:embed="rId5" r:link="rId6">
            <a:lum bright="70000" contrast="-70000"/>
            <a:extLst>
              <a:ext uri="{28A0092B-C50C-407E-A947-70E740481C1C}">
                <a14:useLocalDpi xmlns:a14="http://schemas.microsoft.com/office/drawing/2010/main" val="0"/>
              </a:ext>
            </a:extLst>
          </a:blip>
          <a:srcRect/>
          <a:stretch>
            <a:fillRect/>
          </a:stretch>
        </p:blipFill>
        <p:spPr bwMode="auto">
          <a:xfrm>
            <a:off x="26588" y="6118607"/>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AB9E7AD-5F9B-49C9-BEF9-080C1ECE30EE}"/>
              </a:ext>
            </a:extLst>
          </p:cNvPr>
          <p:cNvPicPr>
            <a:picLocks noChangeAspect="1" noChangeArrowheads="1"/>
          </p:cNvPicPr>
          <p:nvPr/>
        </p:nvPicPr>
        <p:blipFill>
          <a:blip r:embed="rId7" r:link="rId8">
            <a:lum bright="70000" contrast="-70000"/>
            <a:extLst>
              <a:ext uri="{28A0092B-C50C-407E-A947-70E740481C1C}">
                <a14:useLocalDpi xmlns:a14="http://schemas.microsoft.com/office/drawing/2010/main" val="0"/>
              </a:ext>
            </a:extLst>
          </a:blip>
          <a:srcRect/>
          <a:stretch>
            <a:fillRect/>
          </a:stretch>
        </p:blipFill>
        <p:spPr bwMode="auto">
          <a:xfrm>
            <a:off x="26588" y="6352857"/>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4F3C32A4-009B-44EB-8E4F-EF659AC8487C}"/>
              </a:ext>
            </a:extLst>
          </p:cNvPr>
          <p:cNvPicPr>
            <a:picLocks noChangeAspect="1" noChangeArrowheads="1"/>
          </p:cNvPicPr>
          <p:nvPr/>
        </p:nvPicPr>
        <p:blipFill>
          <a:blip r:embed="rId9" r:link="rId10">
            <a:lum bright="70000" contrast="-70000"/>
            <a:extLst>
              <a:ext uri="{28A0092B-C50C-407E-A947-70E740481C1C}">
                <a14:useLocalDpi xmlns:a14="http://schemas.microsoft.com/office/drawing/2010/main" val="0"/>
              </a:ext>
            </a:extLst>
          </a:blip>
          <a:srcRect/>
          <a:stretch>
            <a:fillRect/>
          </a:stretch>
        </p:blipFill>
        <p:spPr bwMode="auto">
          <a:xfrm>
            <a:off x="26588" y="6587107"/>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B92CEFA2-F8FC-4D8F-920E-AE93392211B6}"/>
              </a:ext>
            </a:extLst>
          </p:cNvPr>
          <p:cNvSpPr>
            <a:spLocks noChangeArrowheads="1"/>
          </p:cNvSpPr>
          <p:nvPr/>
        </p:nvSpPr>
        <p:spPr bwMode="auto">
          <a:xfrm>
            <a:off x="311085" y="6324019"/>
            <a:ext cx="5985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bg1">
                    <a:lumMod val="85000"/>
                  </a:schemeClr>
                </a:solidFill>
                <a:effectLst/>
                <a:latin typeface="MrEavesXLModOT" panose="020B0603060502020204" pitchFamily="34" charset="0"/>
                <a:ea typeface="Calibri" panose="020F0502020204030204" pitchFamily="34" charset="0"/>
              </a:rPr>
              <a:t>Free for Educational Use in Australian Schools</a:t>
            </a:r>
            <a:endParaRPr kumimoji="0" lang="en-AU" altLang="en-US" sz="1000" b="0" i="0" u="none" strike="noStrike" cap="none" normalizeH="0" baseline="0" dirty="0">
              <a:ln>
                <a:noFill/>
              </a:ln>
              <a:solidFill>
                <a:schemeClr val="bg1">
                  <a:lumMod val="85000"/>
                </a:schemeClr>
              </a:solidFill>
              <a:effectLst/>
              <a:latin typeface="MrEavesXLModOT" panose="020B06030605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hlinkClick r:id="rId11">
                  <a:extLst>
                    <a:ext uri="{A12FA001-AC4F-418D-AE19-62706E023703}">
                      <ahyp:hlinkClr xmlns:ahyp="http://schemas.microsoft.com/office/drawing/2018/hyperlinkcolor" val="tx"/>
                    </a:ext>
                  </a:extLst>
                </a:hlinkClick>
              </a:rPr>
              <a:t>Making a Global Difference: Development for a Better Future </a:t>
            </a: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rPr>
              <a:t>© 2024 by </a:t>
            </a: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hlinkClick r:id="rId12">
                  <a:extLst>
                    <a:ext uri="{A12FA001-AC4F-418D-AE19-62706E023703}">
                      <ahyp:hlinkClr xmlns:ahyp="http://schemas.microsoft.com/office/drawing/2018/hyperlinkcolor" val="tx"/>
                    </a:ext>
                  </a:extLst>
                </a:hlinkClick>
              </a:rPr>
              <a:t>Crawford Fund </a:t>
            </a: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rPr>
              <a:t>is licensed under CC BY-NC 4.0 </a:t>
            </a:r>
            <a:endPar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ndParaRPr>
          </a:p>
        </p:txBody>
      </p:sp>
    </p:spTree>
    <p:extLst>
      <p:ext uri="{BB962C8B-B14F-4D97-AF65-F5344CB8AC3E}">
        <p14:creationId xmlns:p14="http://schemas.microsoft.com/office/powerpoint/2010/main" val="69314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E7D7A9-DEEF-4F80-BBEA-348A39E6A351}"/>
              </a:ext>
            </a:extLst>
          </p:cNvPr>
          <p:cNvSpPr txBox="1">
            <a:spLocks noGrp="1"/>
          </p:cNvSpPr>
          <p:nvPr>
            <p:ph type="title"/>
          </p:nvPr>
        </p:nvSpPr>
        <p:spPr>
          <a:xfrm>
            <a:off x="1147763" y="736085"/>
            <a:ext cx="8177813" cy="767592"/>
          </a:xfrm>
          <a:prstGeom prst="rect">
            <a:avLst/>
          </a:prstGeo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b="1" i="0" kern="1200">
                <a:solidFill>
                  <a:srgbClr val="098379"/>
                </a:solidFill>
                <a:latin typeface="MrEavesXLModOT" panose="020B0603060502020204" pitchFamily="34" charset="77"/>
                <a:ea typeface="+mj-ea"/>
                <a:cs typeface="+mj-cs"/>
              </a:defRPr>
            </a:lvl1pPr>
          </a:lstStyle>
          <a:p>
            <a:r>
              <a:rPr lang="en-US" sz="3600" b="0" dirty="0"/>
              <a:t>Agricultural practice in the Asia Pacific</a:t>
            </a:r>
            <a:endParaRPr lang="en-US" sz="3600" b="0" dirty="0">
              <a:latin typeface="+mj-lt"/>
            </a:endParaRPr>
          </a:p>
        </p:txBody>
      </p:sp>
      <p:sp>
        <p:nvSpPr>
          <p:cNvPr id="13" name="Content Placeholder 12">
            <a:extLst>
              <a:ext uri="{FF2B5EF4-FFF2-40B4-BE49-F238E27FC236}">
                <a16:creationId xmlns:a16="http://schemas.microsoft.com/office/drawing/2014/main" id="{E22332AD-9753-4E13-986B-8A3904EF72B1}"/>
              </a:ext>
            </a:extLst>
          </p:cNvPr>
          <p:cNvSpPr>
            <a:spLocks noGrp="1"/>
          </p:cNvSpPr>
          <p:nvPr>
            <p:ph idx="1"/>
          </p:nvPr>
        </p:nvSpPr>
        <p:spPr>
          <a:xfrm>
            <a:off x="8620125" y="1802036"/>
            <a:ext cx="2343150" cy="3399479"/>
          </a:xfrm>
        </p:spPr>
        <p:txBody>
          <a:bodyPr>
            <a:normAutofit lnSpcReduction="10000"/>
          </a:bodyPr>
          <a:lstStyle/>
          <a:p>
            <a:pPr>
              <a:lnSpc>
                <a:spcPct val="100000"/>
              </a:lnSpc>
            </a:pPr>
            <a:r>
              <a:rPr lang="en-AU" sz="1600" dirty="0">
                <a:latin typeface="MrEavesXLModOT" panose="020B0603060502020204" pitchFamily="34" charset="0"/>
              </a:rPr>
              <a:t>What are the climate change challenges for the Asia Pacific region?</a:t>
            </a:r>
          </a:p>
          <a:p>
            <a:pPr>
              <a:lnSpc>
                <a:spcPct val="100000"/>
              </a:lnSpc>
            </a:pPr>
            <a:r>
              <a:rPr lang="en-AU" sz="1600" dirty="0">
                <a:latin typeface="MrEavesXLModOT" panose="020B0603060502020204" pitchFamily="34" charset="0"/>
              </a:rPr>
              <a:t>What are farmers witnessing in their climate and environment?</a:t>
            </a:r>
          </a:p>
          <a:p>
            <a:pPr>
              <a:lnSpc>
                <a:spcPct val="100000"/>
              </a:lnSpc>
            </a:pPr>
            <a:r>
              <a:rPr lang="en-AU" sz="1600" dirty="0">
                <a:latin typeface="MrEavesXLModOT" panose="020B0603060502020204" pitchFamily="34" charset="0"/>
              </a:rPr>
              <a:t>What are some of the changes in agricultural practice being implemented in climate-smart villages in South Asia?</a:t>
            </a:r>
          </a:p>
          <a:p>
            <a:endParaRPr lang="en-AU" sz="1700" dirty="0"/>
          </a:p>
        </p:txBody>
      </p:sp>
      <p:pic>
        <p:nvPicPr>
          <p:cNvPr id="2" name="Online Media 1" title="CCAFS Climate Smart Villages project in South Asia: An Introduction">
            <a:hlinkClick r:id="" action="ppaction://media"/>
            <a:extLst>
              <a:ext uri="{FF2B5EF4-FFF2-40B4-BE49-F238E27FC236}">
                <a16:creationId xmlns:a16="http://schemas.microsoft.com/office/drawing/2014/main" id="{3DEE576E-4B14-4C50-BEEA-768BCDBB5362}"/>
              </a:ext>
            </a:extLst>
          </p:cNvPr>
          <p:cNvPicPr>
            <a:picLocks noRot="1" noChangeAspect="1"/>
          </p:cNvPicPr>
          <p:nvPr>
            <a:videoFile r:link="rId1"/>
          </p:nvPr>
        </p:nvPicPr>
        <p:blipFill>
          <a:blip r:embed="rId3"/>
          <a:stretch>
            <a:fillRect/>
          </a:stretch>
        </p:blipFill>
        <p:spPr>
          <a:xfrm>
            <a:off x="1228725" y="1585913"/>
            <a:ext cx="7018866" cy="3948112"/>
          </a:xfrm>
          <a:prstGeom prst="rect">
            <a:avLst/>
          </a:prstGeom>
        </p:spPr>
      </p:pic>
      <p:sp>
        <p:nvSpPr>
          <p:cNvPr id="4" name="TextBox 3">
            <a:extLst>
              <a:ext uri="{FF2B5EF4-FFF2-40B4-BE49-F238E27FC236}">
                <a16:creationId xmlns:a16="http://schemas.microsoft.com/office/drawing/2014/main" id="{4EA080A7-27A5-45DE-84F3-5B498B4D40F5}"/>
              </a:ext>
            </a:extLst>
          </p:cNvPr>
          <p:cNvSpPr txBox="1"/>
          <p:nvPr/>
        </p:nvSpPr>
        <p:spPr>
          <a:xfrm>
            <a:off x="1134638" y="5591900"/>
            <a:ext cx="5321299" cy="246221"/>
          </a:xfrm>
          <a:prstGeom prst="rect">
            <a:avLst/>
          </a:prstGeom>
          <a:noFill/>
        </p:spPr>
        <p:txBody>
          <a:bodyPr wrap="square">
            <a:spAutoFit/>
          </a:bodyPr>
          <a:lstStyle/>
          <a:p>
            <a:r>
              <a:rPr lang="en-AU" sz="1000" b="1"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https://www.youtube.com/watch?time_continue=312&amp;v=-xI9VVGEeR0&amp;feature=emb_logo</a:t>
            </a:r>
            <a:r>
              <a:rPr lang="en-AU" sz="1000" b="1" dirty="0">
                <a:solidFill>
                  <a:srgbClr val="098379"/>
                </a:solidFill>
                <a:latin typeface="MrEavesXLModOT" panose="020B0603060502020204" pitchFamily="34" charset="0"/>
              </a:rPr>
              <a:t> </a:t>
            </a:r>
          </a:p>
        </p:txBody>
      </p:sp>
    </p:spTree>
    <p:extLst>
      <p:ext uri="{BB962C8B-B14F-4D97-AF65-F5344CB8AC3E}">
        <p14:creationId xmlns:p14="http://schemas.microsoft.com/office/powerpoint/2010/main" val="12118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6B25ED-A6D3-4914-B71E-3A96D4113861}"/>
              </a:ext>
            </a:extLst>
          </p:cNvPr>
          <p:cNvSpPr>
            <a:spLocks noGrp="1"/>
          </p:cNvSpPr>
          <p:nvPr>
            <p:ph sz="half" idx="1"/>
          </p:nvPr>
        </p:nvSpPr>
        <p:spPr>
          <a:xfrm>
            <a:off x="8579938" y="1812551"/>
            <a:ext cx="2502590" cy="3577281"/>
          </a:xfrm>
        </p:spPr>
        <p:txBody>
          <a:bodyPr/>
          <a:lstStyle/>
          <a:p>
            <a:pPr>
              <a:lnSpc>
                <a:spcPct val="100000"/>
              </a:lnSpc>
            </a:pPr>
            <a:r>
              <a:rPr lang="en-AU" sz="1600" dirty="0">
                <a:latin typeface="MrEavesXLModOT" panose="020B0603060502020204" pitchFamily="34" charset="0"/>
              </a:rPr>
              <a:t>And again….</a:t>
            </a:r>
          </a:p>
          <a:p>
            <a:pPr>
              <a:lnSpc>
                <a:spcPct val="100000"/>
              </a:lnSpc>
            </a:pPr>
            <a:r>
              <a:rPr lang="en-AU" sz="1600" dirty="0">
                <a:latin typeface="MrEavesXLModOT" panose="020B0603060502020204" pitchFamily="34" charset="0"/>
              </a:rPr>
              <a:t>What are the climate change challenges for the Asia Pacific region?</a:t>
            </a:r>
          </a:p>
          <a:p>
            <a:pPr>
              <a:lnSpc>
                <a:spcPct val="100000"/>
              </a:lnSpc>
            </a:pPr>
            <a:r>
              <a:rPr lang="en-AU" sz="1600" dirty="0">
                <a:latin typeface="MrEavesXLModOT" panose="020B0603060502020204" pitchFamily="34" charset="0"/>
              </a:rPr>
              <a:t>What are farmers witnessing in their climate and environment?</a:t>
            </a:r>
          </a:p>
          <a:p>
            <a:pPr>
              <a:lnSpc>
                <a:spcPct val="100000"/>
              </a:lnSpc>
            </a:pPr>
            <a:r>
              <a:rPr lang="en-AU" sz="1600" dirty="0">
                <a:latin typeface="MrEavesXLModOT" panose="020B0603060502020204" pitchFamily="34" charset="0"/>
              </a:rPr>
              <a:t>What are some of the changes in agricultural practice being implemented in climate-smart villages in South Asia?</a:t>
            </a:r>
          </a:p>
          <a:p>
            <a:endParaRPr lang="en-AU" sz="1600" dirty="0">
              <a:latin typeface="MrEavesXLModOT" panose="020B0603060502020204" pitchFamily="34" charset="0"/>
            </a:endParaRPr>
          </a:p>
        </p:txBody>
      </p:sp>
      <p:sp>
        <p:nvSpPr>
          <p:cNvPr id="9" name="Title 1">
            <a:extLst>
              <a:ext uri="{FF2B5EF4-FFF2-40B4-BE49-F238E27FC236}">
                <a16:creationId xmlns:a16="http://schemas.microsoft.com/office/drawing/2014/main" id="{EE99F33D-FB26-48E4-A73F-FA66398C9429}"/>
              </a:ext>
            </a:extLst>
          </p:cNvPr>
          <p:cNvSpPr txBox="1">
            <a:spLocks/>
          </p:cNvSpPr>
          <p:nvPr/>
        </p:nvSpPr>
        <p:spPr>
          <a:xfrm>
            <a:off x="1147763" y="749808"/>
            <a:ext cx="8198212" cy="929599"/>
          </a:xfrm>
          <a:prstGeom prst="rect">
            <a:avLst/>
          </a:prstGeo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b="1" i="0" kern="1200">
                <a:solidFill>
                  <a:srgbClr val="098379"/>
                </a:solidFill>
                <a:latin typeface="MrEavesXLModOT" panose="020B0603060502020204" pitchFamily="34" charset="77"/>
                <a:ea typeface="+mj-ea"/>
                <a:cs typeface="+mj-cs"/>
              </a:defRPr>
            </a:lvl1pPr>
          </a:lstStyle>
          <a:p>
            <a:r>
              <a:rPr lang="en-US" sz="3600" b="0" dirty="0"/>
              <a:t>Agricultural practice in the Asia Pacific</a:t>
            </a:r>
            <a:endParaRPr lang="en-US" sz="3600" b="0" dirty="0">
              <a:latin typeface="+mj-lt"/>
            </a:endParaRPr>
          </a:p>
        </p:txBody>
      </p:sp>
      <p:pic>
        <p:nvPicPr>
          <p:cNvPr id="2" name="Online Media 1" title="Climate-smart agriculture: what it's all about">
            <a:hlinkClick r:id="" action="ppaction://media"/>
            <a:extLst>
              <a:ext uri="{FF2B5EF4-FFF2-40B4-BE49-F238E27FC236}">
                <a16:creationId xmlns:a16="http://schemas.microsoft.com/office/drawing/2014/main" id="{B78C8D4D-CEE5-4B5E-9C59-EFC53837349D}"/>
              </a:ext>
            </a:extLst>
          </p:cNvPr>
          <p:cNvPicPr>
            <a:picLocks noRot="1" noChangeAspect="1"/>
          </p:cNvPicPr>
          <p:nvPr>
            <a:videoFile r:link="rId1"/>
          </p:nvPr>
        </p:nvPicPr>
        <p:blipFill>
          <a:blip r:embed="rId3"/>
          <a:stretch>
            <a:fillRect/>
          </a:stretch>
        </p:blipFill>
        <p:spPr>
          <a:xfrm>
            <a:off x="1259840" y="1467612"/>
            <a:ext cx="6973824" cy="3922776"/>
          </a:xfrm>
          <a:prstGeom prst="rect">
            <a:avLst/>
          </a:prstGeom>
        </p:spPr>
      </p:pic>
      <p:sp>
        <p:nvSpPr>
          <p:cNvPr id="3" name="TextBox 2">
            <a:extLst>
              <a:ext uri="{FF2B5EF4-FFF2-40B4-BE49-F238E27FC236}">
                <a16:creationId xmlns:a16="http://schemas.microsoft.com/office/drawing/2014/main" id="{DB2AFD9B-6063-47F7-903F-1E8DB8B0B5D0}"/>
              </a:ext>
            </a:extLst>
          </p:cNvPr>
          <p:cNvSpPr txBox="1"/>
          <p:nvPr/>
        </p:nvSpPr>
        <p:spPr>
          <a:xfrm>
            <a:off x="1149139" y="5467343"/>
            <a:ext cx="5172578" cy="246221"/>
          </a:xfrm>
          <a:prstGeom prst="rect">
            <a:avLst/>
          </a:prstGeom>
          <a:noFill/>
        </p:spPr>
        <p:txBody>
          <a:bodyPr wrap="square">
            <a:spAutoFit/>
          </a:bodyPr>
          <a:lstStyle/>
          <a:p>
            <a:pPr>
              <a:spcBef>
                <a:spcPts val="750"/>
              </a:spcBef>
              <a:buClr>
                <a:schemeClr val="accent1"/>
              </a:buClr>
              <a:buSzPct val="80000"/>
            </a:pPr>
            <a:r>
              <a:rPr lang="en-US" sz="1000" b="1"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https://www.youtube.com/watch?time_continue=183&amp;v=OjhRfvdc7bA&amp;feature=emb_logo</a:t>
            </a:r>
            <a:endParaRPr lang="en-US"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25036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9D202-14C0-409B-84B4-755355EC3903}"/>
              </a:ext>
            </a:extLst>
          </p:cNvPr>
          <p:cNvSpPr>
            <a:spLocks noGrp="1"/>
          </p:cNvSpPr>
          <p:nvPr>
            <p:ph type="title"/>
          </p:nvPr>
        </p:nvSpPr>
        <p:spPr>
          <a:xfrm>
            <a:off x="1152144" y="745236"/>
            <a:ext cx="9177331" cy="576072"/>
          </a:xfrm>
        </p:spPr>
        <p:txBody>
          <a:bodyPr/>
          <a:lstStyle/>
          <a:p>
            <a:r>
              <a:rPr lang="en-US" sz="3600" b="0" dirty="0"/>
              <a:t>Building Climate Resilience</a:t>
            </a:r>
            <a:endParaRPr lang="en-AU" sz="3600" b="0" dirty="0"/>
          </a:p>
        </p:txBody>
      </p:sp>
      <p:sp>
        <p:nvSpPr>
          <p:cNvPr id="27" name="Content Placeholder 9">
            <a:extLst>
              <a:ext uri="{FF2B5EF4-FFF2-40B4-BE49-F238E27FC236}">
                <a16:creationId xmlns:a16="http://schemas.microsoft.com/office/drawing/2014/main" id="{D1E4A3BA-7F1B-40F8-B406-A07933DE0377}"/>
              </a:ext>
            </a:extLst>
          </p:cNvPr>
          <p:cNvSpPr>
            <a:spLocks noGrp="1"/>
          </p:cNvSpPr>
          <p:nvPr>
            <p:ph idx="1"/>
          </p:nvPr>
        </p:nvSpPr>
        <p:spPr>
          <a:xfrm>
            <a:off x="1152144" y="1947672"/>
            <a:ext cx="4328209" cy="3706126"/>
          </a:xfrm>
        </p:spPr>
        <p:txBody>
          <a:bodyPr>
            <a:normAutofit/>
          </a:bodyPr>
          <a:lstStyle/>
          <a:p>
            <a:pPr>
              <a:lnSpc>
                <a:spcPct val="100000"/>
              </a:lnSpc>
            </a:pPr>
            <a:r>
              <a:rPr lang="en-US" sz="1600" dirty="0">
                <a:latin typeface="MrEavesXLModOT" panose="020B0603060502020204" pitchFamily="34" charset="0"/>
              </a:rPr>
              <a:t>Use examples from </a:t>
            </a:r>
            <a:r>
              <a:rPr lang="en-US" sz="1600" i="1" dirty="0">
                <a:latin typeface="MrEavesXLModOT" panose="020B0603060502020204" pitchFamily="34" charset="0"/>
              </a:rPr>
              <a:t>Building Climate Resilience</a:t>
            </a:r>
            <a:r>
              <a:rPr lang="en-US" sz="1600" dirty="0">
                <a:latin typeface="MrEavesXLModOT" panose="020B0603060502020204" pitchFamily="34" charset="0"/>
              </a:rPr>
              <a:t> to review climate smart technologies and how they are supporting agriculture in the face of climate change.</a:t>
            </a:r>
          </a:p>
          <a:p>
            <a:pPr>
              <a:lnSpc>
                <a:spcPct val="100000"/>
              </a:lnSpc>
            </a:pPr>
            <a:r>
              <a:rPr lang="en-US" sz="1600" dirty="0">
                <a:latin typeface="MrEavesXLModOT" panose="020B0603060502020204" pitchFamily="34" charset="0"/>
              </a:rPr>
              <a:t>Select one of the countries in this publication or use one of following scenarios. </a:t>
            </a:r>
          </a:p>
          <a:p>
            <a:pPr>
              <a:lnSpc>
                <a:spcPct val="100000"/>
              </a:lnSpc>
            </a:pPr>
            <a:r>
              <a:rPr lang="en-US" sz="1600" dirty="0">
                <a:latin typeface="MrEavesXLModOT" panose="020B0603060502020204" pitchFamily="34" charset="0"/>
              </a:rPr>
              <a:t>Use the sample case study on Fiji to help you create a report that outlines how Australia could support farmers in the Asia Pacific Region to address climate change issues.</a:t>
            </a:r>
          </a:p>
          <a:p>
            <a:endParaRPr lang="en-US" sz="1800" dirty="0"/>
          </a:p>
        </p:txBody>
      </p:sp>
      <p:pic>
        <p:nvPicPr>
          <p:cNvPr id="9" name="Picture 8">
            <a:hlinkClick r:id="rId2"/>
            <a:extLst>
              <a:ext uri="{FF2B5EF4-FFF2-40B4-BE49-F238E27FC236}">
                <a16:creationId xmlns:a16="http://schemas.microsoft.com/office/drawing/2014/main" id="{E0F6EE0B-CF63-43AF-9331-B0D66ECF1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584" y="745235"/>
            <a:ext cx="4328209" cy="5297211"/>
          </a:xfrm>
          <a:prstGeom prst="rect">
            <a:avLst/>
          </a:prstGeom>
        </p:spPr>
      </p:pic>
      <p:sp>
        <p:nvSpPr>
          <p:cNvPr id="3" name="TextBox 2">
            <a:extLst>
              <a:ext uri="{FF2B5EF4-FFF2-40B4-BE49-F238E27FC236}">
                <a16:creationId xmlns:a16="http://schemas.microsoft.com/office/drawing/2014/main" id="{063066E5-3058-4298-A46A-A49D90511E5B}"/>
              </a:ext>
            </a:extLst>
          </p:cNvPr>
          <p:cNvSpPr txBox="1"/>
          <p:nvPr/>
        </p:nvSpPr>
        <p:spPr>
          <a:xfrm>
            <a:off x="1152144" y="5811614"/>
            <a:ext cx="4448556" cy="246221"/>
          </a:xfrm>
          <a:prstGeom prst="rect">
            <a:avLst/>
          </a:prstGeom>
          <a:noFill/>
        </p:spPr>
        <p:txBody>
          <a:bodyPr wrap="square">
            <a:spAutoFit/>
          </a:bodyPr>
          <a:lstStyle/>
          <a:p>
            <a:r>
              <a:rPr lang="en-AU" sz="1000" b="1"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https://aciar.gov.au/publication/books-and-manuals/building-climate-resilience</a:t>
            </a:r>
            <a:r>
              <a:rPr lang="en-AU" sz="1000" b="1" dirty="0">
                <a:solidFill>
                  <a:srgbClr val="098379"/>
                </a:solidFill>
                <a:latin typeface="MrEavesXLModOT" panose="020B0603060502020204" pitchFamily="34" charset="0"/>
              </a:rPr>
              <a:t> </a:t>
            </a:r>
          </a:p>
        </p:txBody>
      </p:sp>
    </p:spTree>
    <p:extLst>
      <p:ext uri="{BB962C8B-B14F-4D97-AF65-F5344CB8AC3E}">
        <p14:creationId xmlns:p14="http://schemas.microsoft.com/office/powerpoint/2010/main" val="269978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ry grass field&#10;&#10;Description automatically generated">
            <a:hlinkClick r:id="rId2"/>
            <a:extLst>
              <a:ext uri="{FF2B5EF4-FFF2-40B4-BE49-F238E27FC236}">
                <a16:creationId xmlns:a16="http://schemas.microsoft.com/office/drawing/2014/main" id="{D8012F96-8795-4A07-963B-37A4DE64E0FD}"/>
              </a:ext>
            </a:extLst>
          </p:cNvPr>
          <p:cNvPicPr>
            <a:picLocks noChangeAspect="1"/>
          </p:cNvPicPr>
          <p:nvPr/>
        </p:nvPicPr>
        <p:blipFill rotWithShape="1">
          <a:blip r:embed="rId3">
            <a:extLst>
              <a:ext uri="{28A0092B-C50C-407E-A947-70E740481C1C}">
                <a14:useLocalDpi xmlns:a14="http://schemas.microsoft.com/office/drawing/2010/main" val="0"/>
              </a:ext>
            </a:extLst>
          </a:blip>
          <a:srcRect l="9697" r="13194" b="-2"/>
          <a:stretch/>
        </p:blipFill>
        <p:spPr>
          <a:xfrm>
            <a:off x="4773168" y="-1"/>
            <a:ext cx="7418832" cy="6071427"/>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27B8DC3-C84F-49CD-B3C3-EC13B8BA9481}"/>
              </a:ext>
            </a:extLst>
          </p:cNvPr>
          <p:cNvSpPr>
            <a:spLocks noGrp="1"/>
          </p:cNvSpPr>
          <p:nvPr>
            <p:ph type="title"/>
          </p:nvPr>
        </p:nvSpPr>
        <p:spPr>
          <a:xfrm>
            <a:off x="1145902" y="685801"/>
            <a:ext cx="3522979" cy="475487"/>
          </a:xfrm>
        </p:spPr>
        <p:txBody>
          <a:bodyPr>
            <a:noAutofit/>
          </a:bodyPr>
          <a:lstStyle/>
          <a:p>
            <a:r>
              <a:rPr lang="en-AU" sz="3600" b="0" dirty="0"/>
              <a:t>Scenario 1</a:t>
            </a:r>
          </a:p>
        </p:txBody>
      </p:sp>
      <p:sp>
        <p:nvSpPr>
          <p:cNvPr id="3" name="Content Placeholder 2">
            <a:extLst>
              <a:ext uri="{FF2B5EF4-FFF2-40B4-BE49-F238E27FC236}">
                <a16:creationId xmlns:a16="http://schemas.microsoft.com/office/drawing/2014/main" id="{70E92C53-C27D-4629-9E25-A106A30EE6C5}"/>
              </a:ext>
            </a:extLst>
          </p:cNvPr>
          <p:cNvSpPr>
            <a:spLocks noGrp="1"/>
          </p:cNvSpPr>
          <p:nvPr>
            <p:ph idx="1"/>
          </p:nvPr>
        </p:nvSpPr>
        <p:spPr>
          <a:xfrm>
            <a:off x="1155046" y="2016252"/>
            <a:ext cx="3437781" cy="3873896"/>
          </a:xfrm>
        </p:spPr>
        <p:txBody>
          <a:bodyPr>
            <a:noAutofit/>
          </a:bodyPr>
          <a:lstStyle/>
          <a:p>
            <a:pPr>
              <a:lnSpc>
                <a:spcPct val="100000"/>
              </a:lnSpc>
            </a:pPr>
            <a:r>
              <a:rPr lang="en-AU" sz="1600" dirty="0">
                <a:latin typeface="MrEavesXLModOT" panose="020B0603060502020204" pitchFamily="34" charset="0"/>
              </a:rPr>
              <a:t>In the Mekong Delta in Vietnam, smallholder farmers are facing challenges with drought and salinity for their rice crops. </a:t>
            </a:r>
          </a:p>
          <a:p>
            <a:pPr>
              <a:lnSpc>
                <a:spcPct val="100000"/>
              </a:lnSpc>
            </a:pPr>
            <a:r>
              <a:rPr lang="en-AU" sz="1600" dirty="0">
                <a:latin typeface="MrEavesXLModOT" panose="020B0603060502020204" pitchFamily="34" charset="0"/>
              </a:rPr>
              <a:t>What would you suggest as a way to help these farmers? </a:t>
            </a:r>
          </a:p>
          <a:p>
            <a:pPr>
              <a:lnSpc>
                <a:spcPct val="100000"/>
              </a:lnSpc>
            </a:pPr>
            <a:r>
              <a:rPr lang="en-AU" sz="1600" dirty="0">
                <a:latin typeface="MrEavesXLModOT" panose="020B0603060502020204" pitchFamily="34" charset="0"/>
              </a:rPr>
              <a:t>How can farmers conserve water and reduce the salt in the soil?</a:t>
            </a:r>
          </a:p>
          <a:p>
            <a:pPr>
              <a:lnSpc>
                <a:spcPct val="100000"/>
              </a:lnSpc>
            </a:pPr>
            <a:r>
              <a:rPr lang="en-AU" sz="1000" b="1"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https://www.aciar.gov.au/media-search/blogs/lessons-rice-fields</a:t>
            </a:r>
            <a:r>
              <a:rPr lang="en-AU" sz="1000" b="1" dirty="0">
                <a:solidFill>
                  <a:srgbClr val="098379"/>
                </a:solidFill>
                <a:latin typeface="MrEavesXLModOT" panose="020B0603060502020204" pitchFamily="34" charset="0"/>
              </a:rPr>
              <a:t> </a:t>
            </a:r>
            <a:endParaRPr lang="en-AU" sz="2000" dirty="0">
              <a:solidFill>
                <a:srgbClr val="098379"/>
              </a:solidFill>
            </a:endParaRPr>
          </a:p>
        </p:txBody>
      </p:sp>
    </p:spTree>
    <p:extLst>
      <p:ext uri="{BB962C8B-B14F-4D97-AF65-F5344CB8AC3E}">
        <p14:creationId xmlns:p14="http://schemas.microsoft.com/office/powerpoint/2010/main" val="192492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8C27A8-E285-4D1F-AD2A-B93BDE7865DF}"/>
              </a:ext>
            </a:extLst>
          </p:cNvPr>
          <p:cNvPicPr>
            <a:picLocks noChangeAspect="1"/>
          </p:cNvPicPr>
          <p:nvPr/>
        </p:nvPicPr>
        <p:blipFill rotWithShape="1">
          <a:blip r:embed="rId2"/>
          <a:srcRect l="15072" r="23081"/>
          <a:stretch/>
        </p:blipFill>
        <p:spPr>
          <a:xfrm>
            <a:off x="1239802" y="1369063"/>
            <a:ext cx="4475198" cy="4830010"/>
          </a:xfrm>
          <a:prstGeom prst="rect">
            <a:avLst/>
          </a:prstGeom>
          <a:noFill/>
        </p:spPr>
      </p:pic>
      <p:sp>
        <p:nvSpPr>
          <p:cNvPr id="3" name="Content Placeholder 2">
            <a:extLst>
              <a:ext uri="{FF2B5EF4-FFF2-40B4-BE49-F238E27FC236}">
                <a16:creationId xmlns:a16="http://schemas.microsoft.com/office/drawing/2014/main" id="{0A228B5C-3666-425E-AE63-18607565F736}"/>
              </a:ext>
            </a:extLst>
          </p:cNvPr>
          <p:cNvSpPr>
            <a:spLocks noGrp="1"/>
          </p:cNvSpPr>
          <p:nvPr>
            <p:ph sz="half" idx="1"/>
          </p:nvPr>
        </p:nvSpPr>
        <p:spPr>
          <a:xfrm>
            <a:off x="6597396" y="2153457"/>
            <a:ext cx="4224528" cy="3150063"/>
          </a:xfrm>
        </p:spPr>
        <p:txBody>
          <a:bodyPr>
            <a:normAutofit/>
          </a:bodyPr>
          <a:lstStyle/>
          <a:p>
            <a:pPr>
              <a:lnSpc>
                <a:spcPct val="100000"/>
              </a:lnSpc>
            </a:pPr>
            <a:r>
              <a:rPr lang="en-US" sz="1600" dirty="0">
                <a:latin typeface="MrEavesXLModOT" panose="020B0603060502020204" pitchFamily="34" charset="0"/>
              </a:rPr>
              <a:t>Globally, about a third of all food is lost or wasted every year, accounting for a quarter of the calories that would have been available for human consumption. In a world where one in nine people goes hungry, food loss and waste are urgent issues. </a:t>
            </a:r>
          </a:p>
          <a:p>
            <a:pPr>
              <a:lnSpc>
                <a:spcPct val="100000"/>
              </a:lnSpc>
            </a:pPr>
            <a:r>
              <a:rPr lang="en-AU" sz="1600" dirty="0">
                <a:latin typeface="MrEavesXLModOT" panose="020B0603060502020204" pitchFamily="34" charset="0"/>
              </a:rPr>
              <a:t>What could be some ways that you could reduce food waste in your community?</a:t>
            </a:r>
          </a:p>
          <a:p>
            <a:pPr>
              <a:lnSpc>
                <a:spcPct val="100000"/>
              </a:lnSpc>
            </a:pPr>
            <a:r>
              <a:rPr lang="en-AU" sz="1600" dirty="0">
                <a:latin typeface="MrEavesXLModOT" panose="020B0603060502020204" pitchFamily="34" charset="0"/>
              </a:rPr>
              <a:t>What solutions could you suggest to farmers in developing countries?</a:t>
            </a:r>
          </a:p>
        </p:txBody>
      </p:sp>
      <p:sp>
        <p:nvSpPr>
          <p:cNvPr id="2" name="Title 1">
            <a:extLst>
              <a:ext uri="{FF2B5EF4-FFF2-40B4-BE49-F238E27FC236}">
                <a16:creationId xmlns:a16="http://schemas.microsoft.com/office/drawing/2014/main" id="{3F16ECFC-BF21-40CA-832D-EE43BD8D6381}"/>
              </a:ext>
            </a:extLst>
          </p:cNvPr>
          <p:cNvSpPr>
            <a:spLocks noGrp="1"/>
          </p:cNvSpPr>
          <p:nvPr>
            <p:ph type="title"/>
          </p:nvPr>
        </p:nvSpPr>
        <p:spPr>
          <a:xfrm>
            <a:off x="1147572" y="365127"/>
            <a:ext cx="9163079" cy="798656"/>
          </a:xfrm>
        </p:spPr>
        <p:txBody>
          <a:bodyPr anchor="b">
            <a:normAutofit/>
          </a:bodyPr>
          <a:lstStyle/>
          <a:p>
            <a:r>
              <a:rPr lang="en-AU" sz="3600" b="0" dirty="0"/>
              <a:t>Scenario 2</a:t>
            </a:r>
          </a:p>
        </p:txBody>
      </p:sp>
    </p:spTree>
    <p:extLst>
      <p:ext uri="{BB962C8B-B14F-4D97-AF65-F5344CB8AC3E}">
        <p14:creationId xmlns:p14="http://schemas.microsoft.com/office/powerpoint/2010/main" val="784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9CD7-1753-4956-BACF-A0ED9A4B1A45}"/>
              </a:ext>
            </a:extLst>
          </p:cNvPr>
          <p:cNvSpPr>
            <a:spLocks noGrp="1"/>
          </p:cNvSpPr>
          <p:nvPr>
            <p:ph type="title"/>
          </p:nvPr>
        </p:nvSpPr>
        <p:spPr>
          <a:xfrm>
            <a:off x="1147573" y="696921"/>
            <a:ext cx="10556748" cy="1090731"/>
          </a:xfrm>
        </p:spPr>
        <p:txBody>
          <a:bodyPr lIns="91440" tIns="45720" rIns="91440" bIns="45720" anchor="b" anchorCtr="0">
            <a:noAutofit/>
          </a:bodyPr>
          <a:lstStyle/>
          <a:p>
            <a:r>
              <a:rPr lang="en-AU" b="0" dirty="0">
                <a:latin typeface="MrEavesXLModOT"/>
              </a:rPr>
              <a:t>Research an Asia Pacific country and how climate-smart agricultural practices could better support farmers. </a:t>
            </a:r>
            <a:endParaRPr lang="en-AU" b="0" dirty="0">
              <a:highlight>
                <a:srgbClr val="FFFF00"/>
              </a:highlight>
            </a:endParaRPr>
          </a:p>
        </p:txBody>
      </p:sp>
      <p:sp>
        <p:nvSpPr>
          <p:cNvPr id="7" name="TextBox 6">
            <a:extLst>
              <a:ext uri="{FF2B5EF4-FFF2-40B4-BE49-F238E27FC236}">
                <a16:creationId xmlns:a16="http://schemas.microsoft.com/office/drawing/2014/main" id="{B50AD37B-AD49-4C0A-AE29-89C4F871B218}"/>
              </a:ext>
            </a:extLst>
          </p:cNvPr>
          <p:cNvSpPr txBox="1"/>
          <p:nvPr/>
        </p:nvSpPr>
        <p:spPr>
          <a:xfrm>
            <a:off x="9406134" y="2708554"/>
            <a:ext cx="1814513" cy="2265236"/>
          </a:xfrm>
          <a:prstGeom prst="rect">
            <a:avLst/>
          </a:prstGeom>
          <a:noFill/>
        </p:spPr>
        <p:txBody>
          <a:bodyPr wrap="square" rtlCol="0">
            <a:spAutoFit/>
          </a:bodyPr>
          <a:lstStyle/>
          <a:p>
            <a:pPr>
              <a:lnSpc>
                <a:spcPct val="150000"/>
              </a:lnSpc>
            </a:pPr>
            <a:r>
              <a:rPr lang="en-AU" sz="1600" dirty="0">
                <a:latin typeface="MrEavesXLModOT" panose="020B0603060502020204"/>
              </a:rPr>
              <a:t>Philippines</a:t>
            </a:r>
          </a:p>
          <a:p>
            <a:pPr>
              <a:lnSpc>
                <a:spcPct val="150000"/>
              </a:lnSpc>
            </a:pPr>
            <a:r>
              <a:rPr lang="en-AU" sz="1600" dirty="0">
                <a:latin typeface="MrEavesXLModOT" panose="020B0603060502020204"/>
              </a:rPr>
              <a:t>Bangladesh</a:t>
            </a:r>
          </a:p>
          <a:p>
            <a:pPr>
              <a:lnSpc>
                <a:spcPct val="150000"/>
              </a:lnSpc>
            </a:pPr>
            <a:r>
              <a:rPr lang="en-AU" sz="1600" dirty="0">
                <a:latin typeface="MrEavesXLModOT" panose="020B0603060502020204"/>
              </a:rPr>
              <a:t>India</a:t>
            </a:r>
          </a:p>
          <a:p>
            <a:pPr>
              <a:lnSpc>
                <a:spcPct val="150000"/>
              </a:lnSpc>
            </a:pPr>
            <a:r>
              <a:rPr lang="en-AU" sz="1600" dirty="0">
                <a:latin typeface="MrEavesXLModOT" panose="020B0603060502020204"/>
              </a:rPr>
              <a:t>Vietnam</a:t>
            </a:r>
          </a:p>
          <a:p>
            <a:pPr>
              <a:lnSpc>
                <a:spcPct val="150000"/>
              </a:lnSpc>
            </a:pPr>
            <a:r>
              <a:rPr lang="en-AU" sz="1600" dirty="0">
                <a:latin typeface="MrEavesXLModOT" panose="020B0603060502020204"/>
              </a:rPr>
              <a:t>Nepal</a:t>
            </a:r>
          </a:p>
          <a:p>
            <a:pPr>
              <a:lnSpc>
                <a:spcPct val="150000"/>
              </a:lnSpc>
            </a:pPr>
            <a:r>
              <a:rPr lang="en-AU" sz="1600" dirty="0">
                <a:latin typeface="MrEavesXLModOT" panose="020B0603060502020204"/>
              </a:rPr>
              <a:t>Indonesia</a:t>
            </a:r>
          </a:p>
        </p:txBody>
      </p:sp>
      <p:sp>
        <p:nvSpPr>
          <p:cNvPr id="11" name="TextBox 10">
            <a:extLst>
              <a:ext uri="{FF2B5EF4-FFF2-40B4-BE49-F238E27FC236}">
                <a16:creationId xmlns:a16="http://schemas.microsoft.com/office/drawing/2014/main" id="{7900261D-C895-414D-A17E-67BE59B5F347}"/>
              </a:ext>
            </a:extLst>
          </p:cNvPr>
          <p:cNvSpPr txBox="1"/>
          <p:nvPr/>
        </p:nvSpPr>
        <p:spPr>
          <a:xfrm>
            <a:off x="1147573" y="2708555"/>
            <a:ext cx="2187159" cy="2346796"/>
          </a:xfrm>
          <a:prstGeom prst="rect">
            <a:avLst/>
          </a:prstGeom>
          <a:noFill/>
        </p:spPr>
        <p:txBody>
          <a:bodyPr wrap="square" rtlCol="0">
            <a:spAutoFit/>
          </a:bodyPr>
          <a:lstStyle/>
          <a:p>
            <a:pPr>
              <a:lnSpc>
                <a:spcPct val="150000"/>
              </a:lnSpc>
            </a:pPr>
            <a:r>
              <a:rPr lang="en-AU" sz="1600" dirty="0">
                <a:latin typeface="MrEavesXLModOT" panose="020B0603060502020204"/>
              </a:rPr>
              <a:t>India</a:t>
            </a:r>
          </a:p>
          <a:p>
            <a:pPr>
              <a:lnSpc>
                <a:spcPct val="150000"/>
              </a:lnSpc>
            </a:pPr>
            <a:r>
              <a:rPr lang="en-AU" sz="1600" dirty="0">
                <a:latin typeface="MrEavesXLModOT" panose="020B0603060502020204"/>
              </a:rPr>
              <a:t>Vanuatu</a:t>
            </a:r>
          </a:p>
          <a:p>
            <a:pPr>
              <a:lnSpc>
                <a:spcPct val="150000"/>
              </a:lnSpc>
            </a:pPr>
            <a:r>
              <a:rPr lang="en-AU" sz="1600" dirty="0">
                <a:latin typeface="MrEavesXLModOT" panose="020B0603060502020204"/>
              </a:rPr>
              <a:t>Papua New Guinea</a:t>
            </a:r>
          </a:p>
          <a:p>
            <a:pPr>
              <a:lnSpc>
                <a:spcPct val="150000"/>
              </a:lnSpc>
            </a:pPr>
            <a:r>
              <a:rPr lang="en-AU" sz="1600" dirty="0">
                <a:latin typeface="MrEavesXLModOT" panose="020B0603060502020204"/>
              </a:rPr>
              <a:t>Kiribati and Tuvalu</a:t>
            </a:r>
          </a:p>
          <a:p>
            <a:pPr>
              <a:lnSpc>
                <a:spcPct val="150000"/>
              </a:lnSpc>
            </a:pPr>
            <a:r>
              <a:rPr lang="en-AU" sz="1600" dirty="0">
                <a:latin typeface="MrEavesXLModOT" panose="020B0603060502020204"/>
              </a:rPr>
              <a:t>Myanmar</a:t>
            </a:r>
          </a:p>
          <a:p>
            <a:pPr>
              <a:lnSpc>
                <a:spcPct val="150000"/>
              </a:lnSpc>
            </a:pPr>
            <a:endParaRPr lang="en-AU" sz="2000" dirty="0">
              <a:latin typeface="MrEavesXLModOT" panose="020B0603060502020204"/>
            </a:endParaRPr>
          </a:p>
        </p:txBody>
      </p:sp>
      <p:pic>
        <p:nvPicPr>
          <p:cNvPr id="10" name="Picture 9" descr="A close up of a map&#10;&#10;Description automatically generated">
            <a:extLst>
              <a:ext uri="{FF2B5EF4-FFF2-40B4-BE49-F238E27FC236}">
                <a16:creationId xmlns:a16="http://schemas.microsoft.com/office/drawing/2014/main" id="{EB7F0F8B-72E4-4DBF-9BF1-E040FF87E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247" y="2163240"/>
            <a:ext cx="6169505" cy="3997839"/>
          </a:xfrm>
          <a:prstGeom prst="rect">
            <a:avLst/>
          </a:prstGeom>
        </p:spPr>
      </p:pic>
    </p:spTree>
    <p:extLst>
      <p:ext uri="{BB962C8B-B14F-4D97-AF65-F5344CB8AC3E}">
        <p14:creationId xmlns:p14="http://schemas.microsoft.com/office/powerpoint/2010/main" val="147567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13BD-459B-463B-9BAE-D2397652226C}"/>
              </a:ext>
            </a:extLst>
          </p:cNvPr>
          <p:cNvSpPr>
            <a:spLocks noGrp="1"/>
          </p:cNvSpPr>
          <p:nvPr>
            <p:ph type="title"/>
          </p:nvPr>
        </p:nvSpPr>
        <p:spPr>
          <a:xfrm>
            <a:off x="1145628" y="713232"/>
            <a:ext cx="8871624" cy="1074420"/>
          </a:xfrm>
        </p:spPr>
        <p:txBody>
          <a:bodyPr/>
          <a:lstStyle/>
          <a:p>
            <a:r>
              <a:rPr lang="en-AU" sz="3600" b="0" dirty="0"/>
              <a:t>Report</a:t>
            </a:r>
            <a:br>
              <a:rPr lang="en-AU" sz="2800" dirty="0"/>
            </a:br>
            <a:br>
              <a:rPr lang="en-AU" sz="800" dirty="0"/>
            </a:br>
            <a:r>
              <a:rPr lang="en-US" sz="1600" b="0" dirty="0">
                <a:solidFill>
                  <a:schemeClr val="tx1">
                    <a:lumMod val="95000"/>
                    <a:lumOff val="5000"/>
                  </a:schemeClr>
                </a:solidFill>
              </a:rPr>
              <a:t>Create a report to outline how Australia could support farmers in the Asia Pacific Region to address climate change challenges. See the following slides for a breakdown on each section.</a:t>
            </a:r>
            <a:endParaRPr lang="en-AU" sz="1600" b="0" dirty="0">
              <a:solidFill>
                <a:schemeClr val="tx1">
                  <a:lumMod val="95000"/>
                  <a:lumOff val="5000"/>
                </a:schemeClr>
              </a:solidFill>
            </a:endParaRPr>
          </a:p>
        </p:txBody>
      </p:sp>
      <p:graphicFrame>
        <p:nvGraphicFramePr>
          <p:cNvPr id="13" name="Content Placeholder 12">
            <a:extLst>
              <a:ext uri="{FF2B5EF4-FFF2-40B4-BE49-F238E27FC236}">
                <a16:creationId xmlns:a16="http://schemas.microsoft.com/office/drawing/2014/main" id="{21FD7137-E1A7-425D-AAA4-CEE7CD8E87CF}"/>
              </a:ext>
            </a:extLst>
          </p:cNvPr>
          <p:cNvGraphicFramePr>
            <a:graphicFrameLocks noGrp="1"/>
          </p:cNvGraphicFramePr>
          <p:nvPr>
            <p:ph idx="1"/>
            <p:extLst>
              <p:ext uri="{D42A27DB-BD31-4B8C-83A1-F6EECF244321}">
                <p14:modId xmlns:p14="http://schemas.microsoft.com/office/powerpoint/2010/main" val="1903111776"/>
              </p:ext>
            </p:extLst>
          </p:nvPr>
        </p:nvGraphicFramePr>
        <p:xfrm>
          <a:off x="1631441" y="1964000"/>
          <a:ext cx="8048626"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11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5FC1-8462-5646-B912-CC1531A3E180}"/>
              </a:ext>
            </a:extLst>
          </p:cNvPr>
          <p:cNvSpPr>
            <a:spLocks noGrp="1"/>
          </p:cNvSpPr>
          <p:nvPr>
            <p:ph type="title"/>
          </p:nvPr>
        </p:nvSpPr>
        <p:spPr>
          <a:xfrm>
            <a:off x="846082" y="743498"/>
            <a:ext cx="10507717" cy="936899"/>
          </a:xfrm>
        </p:spPr>
        <p:txBody>
          <a:bodyPr/>
          <a:lstStyle/>
          <a:p>
            <a:r>
              <a:rPr lang="en-US" sz="3600" b="0" dirty="0"/>
              <a:t>Research for the Introduction</a:t>
            </a:r>
          </a:p>
        </p:txBody>
      </p:sp>
      <p:sp>
        <p:nvSpPr>
          <p:cNvPr id="3" name="Content Placeholder 2">
            <a:extLst>
              <a:ext uri="{FF2B5EF4-FFF2-40B4-BE49-F238E27FC236}">
                <a16:creationId xmlns:a16="http://schemas.microsoft.com/office/drawing/2014/main" id="{7A230C99-9326-214A-8805-43E6F54E45D6}"/>
              </a:ext>
            </a:extLst>
          </p:cNvPr>
          <p:cNvSpPr>
            <a:spLocks noGrp="1"/>
          </p:cNvSpPr>
          <p:nvPr>
            <p:ph idx="1"/>
          </p:nvPr>
        </p:nvSpPr>
        <p:spPr>
          <a:xfrm>
            <a:off x="838200" y="1968093"/>
            <a:ext cx="10515600" cy="4187549"/>
          </a:xfrm>
        </p:spPr>
        <p:txBody>
          <a:bodyPr/>
          <a:lstStyle/>
          <a:p>
            <a:pPr lvl="0"/>
            <a:r>
              <a:rPr lang="en-AU" sz="2000" dirty="0">
                <a:latin typeface="MrEavesXLModOT" panose="020B0603060502020204" charset="0"/>
              </a:rPr>
              <a:t>What is the country and where is it located? </a:t>
            </a:r>
          </a:p>
          <a:p>
            <a:pPr lvl="0"/>
            <a:endParaRPr lang="en-AU" sz="2000" dirty="0"/>
          </a:p>
          <a:p>
            <a:pPr marL="1143000" lvl="1" indent="-457200"/>
            <a:r>
              <a:rPr lang="en-AU" sz="1600" dirty="0">
                <a:latin typeface="MrEavesXLModOT" panose="020B0603060502020204" charset="0"/>
              </a:rPr>
              <a:t>Use BOLTSS conventions to create a map and refer to the map in your introduction.</a:t>
            </a:r>
          </a:p>
          <a:p>
            <a:pPr marL="1143000" lvl="1" indent="-457200"/>
            <a:endParaRPr lang="en-AU" dirty="0">
              <a:latin typeface="MrEavesXLModOT" panose="020B0603060502020204" charset="0"/>
            </a:endParaRPr>
          </a:p>
          <a:p>
            <a:pPr marL="1143000" lvl="1" indent="-457200"/>
            <a:endParaRPr lang="en-AU" dirty="0">
              <a:latin typeface="MrEavesXLModOT" panose="020B0603060502020204" charset="0"/>
            </a:endParaRPr>
          </a:p>
          <a:p>
            <a:pPr marL="1143000" lvl="1" indent="-457200"/>
            <a:endParaRPr lang="en-AU" dirty="0">
              <a:latin typeface="MrEavesXLModOT" panose="020B0603060502020204" charset="0"/>
            </a:endParaRPr>
          </a:p>
          <a:p>
            <a:pPr marL="1143000" lvl="1" indent="-457200"/>
            <a:endParaRPr lang="en-AU" dirty="0">
              <a:latin typeface="MrEavesXLModOT" panose="020B0603060502020204" charset="0"/>
            </a:endParaRPr>
          </a:p>
          <a:p>
            <a:pPr marL="1143000" lvl="1" indent="-457200"/>
            <a:endParaRPr lang="en-AU" dirty="0">
              <a:latin typeface="MrEavesXLModOT" panose="020B0603060502020204" charset="0"/>
            </a:endParaRPr>
          </a:p>
          <a:p>
            <a:pPr marL="1143000" lvl="1" indent="-457200"/>
            <a:r>
              <a:rPr lang="en-AU" sz="1600" dirty="0">
                <a:latin typeface="MrEavesXLModOT" panose="020B0603060502020204" charset="0"/>
              </a:rPr>
              <a:t>You could research one or use Google Maps or Mapmaker to create your own.</a:t>
            </a:r>
          </a:p>
          <a:p>
            <a:pPr marL="1143000" lvl="1" indent="-457200"/>
            <a:r>
              <a:rPr lang="en-AU" sz="1600" dirty="0">
                <a:latin typeface="MrEavesXLModOT" panose="020B0603060502020204" charset="0"/>
              </a:rPr>
              <a:t>See example on the next slide. </a:t>
            </a:r>
          </a:p>
        </p:txBody>
      </p:sp>
      <p:graphicFrame>
        <p:nvGraphicFramePr>
          <p:cNvPr id="8" name="Diagram 7">
            <a:extLst>
              <a:ext uri="{FF2B5EF4-FFF2-40B4-BE49-F238E27FC236}">
                <a16:creationId xmlns:a16="http://schemas.microsoft.com/office/drawing/2014/main" id="{B8DAC041-CFD5-9B4D-A8E9-B6311F3E0F8C}"/>
              </a:ext>
            </a:extLst>
          </p:cNvPr>
          <p:cNvGraphicFramePr/>
          <p:nvPr>
            <p:extLst>
              <p:ext uri="{D42A27DB-BD31-4B8C-83A1-F6EECF244321}">
                <p14:modId xmlns:p14="http://schemas.microsoft.com/office/powerpoint/2010/main" val="2114348786"/>
              </p:ext>
            </p:extLst>
          </p:nvPr>
        </p:nvGraphicFramePr>
        <p:xfrm>
          <a:off x="2032000" y="3481008"/>
          <a:ext cx="8128000" cy="1161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Graphical user interface, text, application, chat or text message&#10;&#10;Description automatically generated">
            <a:extLst>
              <a:ext uri="{FF2B5EF4-FFF2-40B4-BE49-F238E27FC236}">
                <a16:creationId xmlns:a16="http://schemas.microsoft.com/office/drawing/2014/main" id="{37BC90A1-5E27-B24D-9F98-426E8614D49F}"/>
              </a:ext>
            </a:extLst>
          </p:cNvPr>
          <p:cNvPicPr>
            <a:picLocks noChangeAspect="1"/>
          </p:cNvPicPr>
          <p:nvPr/>
        </p:nvPicPr>
        <p:blipFill rotWithShape="1">
          <a:blip r:embed="rId7">
            <a:extLst>
              <a:ext uri="{28A0092B-C50C-407E-A947-70E740481C1C}">
                <a14:useLocalDpi xmlns:a14="http://schemas.microsoft.com/office/drawing/2010/main" val="0"/>
              </a:ext>
            </a:extLst>
          </a:blip>
          <a:srcRect b="3791"/>
          <a:stretch/>
        </p:blipFill>
        <p:spPr>
          <a:xfrm>
            <a:off x="6297886" y="103080"/>
            <a:ext cx="5778500" cy="828000"/>
          </a:xfrm>
          <a:prstGeom prst="rect">
            <a:avLst/>
          </a:prstGeom>
        </p:spPr>
      </p:pic>
    </p:spTree>
    <p:extLst>
      <p:ext uri="{BB962C8B-B14F-4D97-AF65-F5344CB8AC3E}">
        <p14:creationId xmlns:p14="http://schemas.microsoft.com/office/powerpoint/2010/main" val="42119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1650-4170-6948-91B8-4AAF52F24F49}"/>
              </a:ext>
            </a:extLst>
          </p:cNvPr>
          <p:cNvSpPr>
            <a:spLocks noGrp="1"/>
          </p:cNvSpPr>
          <p:nvPr>
            <p:ph type="title"/>
          </p:nvPr>
        </p:nvSpPr>
        <p:spPr>
          <a:xfrm>
            <a:off x="952316" y="1174279"/>
            <a:ext cx="10401483" cy="519005"/>
          </a:xfrm>
        </p:spPr>
        <p:txBody>
          <a:bodyPr/>
          <a:lstStyle/>
          <a:p>
            <a:r>
              <a:rPr lang="en-US" b="0" dirty="0"/>
              <a:t>Fiji Case Study – Example Map with BOLTSS and explanation</a:t>
            </a:r>
          </a:p>
        </p:txBody>
      </p:sp>
      <p:pic>
        <p:nvPicPr>
          <p:cNvPr id="9" name="Content Placeholder 8" descr="Map&#10;&#10;Description automatically generated">
            <a:extLst>
              <a:ext uri="{FF2B5EF4-FFF2-40B4-BE49-F238E27FC236}">
                <a16:creationId xmlns:a16="http://schemas.microsoft.com/office/drawing/2014/main" id="{9C3EFB76-AAFC-0845-9E46-6CD86D0E6C8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163" t="-1776" r="7831" b="7774"/>
          <a:stretch/>
        </p:blipFill>
        <p:spPr>
          <a:xfrm>
            <a:off x="3974124" y="2064742"/>
            <a:ext cx="3700323" cy="4294018"/>
          </a:xfrm>
          <a:ln w="12700">
            <a:solidFill>
              <a:srgbClr val="098379"/>
            </a:solidFill>
          </a:ln>
        </p:spPr>
      </p:pic>
      <p:sp>
        <p:nvSpPr>
          <p:cNvPr id="10" name="TextBox 9">
            <a:extLst>
              <a:ext uri="{FF2B5EF4-FFF2-40B4-BE49-F238E27FC236}">
                <a16:creationId xmlns:a16="http://schemas.microsoft.com/office/drawing/2014/main" id="{0A594825-FA4B-9B43-AF2C-97AF6D388EA5}"/>
              </a:ext>
            </a:extLst>
          </p:cNvPr>
          <p:cNvSpPr txBox="1"/>
          <p:nvPr/>
        </p:nvSpPr>
        <p:spPr>
          <a:xfrm>
            <a:off x="952317" y="2662571"/>
            <a:ext cx="2579077" cy="1569660"/>
          </a:xfrm>
          <a:prstGeom prst="rect">
            <a:avLst/>
          </a:prstGeom>
          <a:noFill/>
        </p:spPr>
        <p:txBody>
          <a:bodyPr wrap="square" rtlCol="0">
            <a:spAutoFit/>
          </a:bodyPr>
          <a:lstStyle/>
          <a:p>
            <a:r>
              <a:rPr lang="en-US" sz="1600" dirty="0">
                <a:latin typeface="MrEavesXLModOT" panose="020B0603060502020204" charset="0"/>
              </a:rPr>
              <a:t>Identify the BOLTSS conventions on the map.</a:t>
            </a:r>
          </a:p>
          <a:p>
            <a:endParaRPr lang="en-US" sz="1600" dirty="0">
              <a:latin typeface="MrEavesXLModOT" panose="020B0603060502020204" charset="0"/>
            </a:endParaRPr>
          </a:p>
          <a:p>
            <a:r>
              <a:rPr lang="en-US" sz="1600" dirty="0">
                <a:latin typeface="MrEavesXLModOT" panose="020B0603060502020204" charset="0"/>
              </a:rPr>
              <a:t>Write one – two sentences to explain the location of your chosen country.  </a:t>
            </a:r>
          </a:p>
        </p:txBody>
      </p:sp>
      <p:sp>
        <p:nvSpPr>
          <p:cNvPr id="11" name="TextBox 10">
            <a:extLst>
              <a:ext uri="{FF2B5EF4-FFF2-40B4-BE49-F238E27FC236}">
                <a16:creationId xmlns:a16="http://schemas.microsoft.com/office/drawing/2014/main" id="{54EFBF68-3E17-CB42-B500-242B805D4B49}"/>
              </a:ext>
            </a:extLst>
          </p:cNvPr>
          <p:cNvSpPr txBox="1"/>
          <p:nvPr/>
        </p:nvSpPr>
        <p:spPr>
          <a:xfrm>
            <a:off x="4014951" y="2006936"/>
            <a:ext cx="3659495" cy="369332"/>
          </a:xfrm>
          <a:prstGeom prst="rect">
            <a:avLst/>
          </a:prstGeom>
          <a:noFill/>
        </p:spPr>
        <p:txBody>
          <a:bodyPr wrap="square" rtlCol="0">
            <a:spAutoFit/>
          </a:bodyPr>
          <a:lstStyle/>
          <a:p>
            <a:pPr algn="ctr"/>
            <a:r>
              <a:rPr lang="en-US" dirty="0"/>
              <a:t>Map of Fiji</a:t>
            </a:r>
          </a:p>
        </p:txBody>
      </p:sp>
      <p:sp>
        <p:nvSpPr>
          <p:cNvPr id="3" name="TextBox 2">
            <a:extLst>
              <a:ext uri="{FF2B5EF4-FFF2-40B4-BE49-F238E27FC236}">
                <a16:creationId xmlns:a16="http://schemas.microsoft.com/office/drawing/2014/main" id="{5DBE588A-A115-9E4E-92A1-1F01F8D35E1F}"/>
              </a:ext>
            </a:extLst>
          </p:cNvPr>
          <p:cNvSpPr txBox="1"/>
          <p:nvPr/>
        </p:nvSpPr>
        <p:spPr>
          <a:xfrm>
            <a:off x="8161283" y="3383238"/>
            <a:ext cx="3368566" cy="2188420"/>
          </a:xfrm>
          <a:prstGeom prst="rect">
            <a:avLst/>
          </a:prstGeom>
          <a:noFill/>
        </p:spPr>
        <p:txBody>
          <a:bodyPr wrap="square" rtlCol="0">
            <a:spAutoFit/>
          </a:bodyPr>
          <a:lstStyle/>
          <a:p>
            <a:r>
              <a:rPr lang="en-US" sz="1600" dirty="0">
                <a:latin typeface="MrEavesXLModOT" panose="020B0603060502020204" charset="0"/>
              </a:rPr>
              <a:t>Fiji is a group of over three hundred islands encompassing an area of about 18,000 km2 located in the South Pacific Ocean (see Map 1). It is approximately 2,000 km north of New Zealand and 3,000 km east of Australia. </a:t>
            </a:r>
          </a:p>
          <a:p>
            <a:pPr>
              <a:lnSpc>
                <a:spcPct val="150000"/>
              </a:lnSpc>
            </a:pPr>
            <a:endParaRPr lang="en-US" dirty="0"/>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E4D37D57-EA70-D04C-8ADC-ED8EFE33FBAC}"/>
              </a:ext>
            </a:extLst>
          </p:cNvPr>
          <p:cNvPicPr>
            <a:picLocks noChangeAspect="1"/>
          </p:cNvPicPr>
          <p:nvPr/>
        </p:nvPicPr>
        <p:blipFill rotWithShape="1">
          <a:blip r:embed="rId3">
            <a:extLst>
              <a:ext uri="{28A0092B-C50C-407E-A947-70E740481C1C}">
                <a14:useLocalDpi xmlns:a14="http://schemas.microsoft.com/office/drawing/2010/main" val="0"/>
              </a:ext>
            </a:extLst>
          </a:blip>
          <a:srcRect b="3791"/>
          <a:stretch/>
        </p:blipFill>
        <p:spPr>
          <a:xfrm>
            <a:off x="6297886" y="101648"/>
            <a:ext cx="5778500" cy="828000"/>
          </a:xfrm>
          <a:prstGeom prst="rect">
            <a:avLst/>
          </a:prstGeom>
        </p:spPr>
      </p:pic>
    </p:spTree>
    <p:extLst>
      <p:ext uri="{BB962C8B-B14F-4D97-AF65-F5344CB8AC3E}">
        <p14:creationId xmlns:p14="http://schemas.microsoft.com/office/powerpoint/2010/main" val="179821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5FC1-8462-5646-B912-CC1531A3E180}"/>
              </a:ext>
            </a:extLst>
          </p:cNvPr>
          <p:cNvSpPr>
            <a:spLocks noGrp="1"/>
          </p:cNvSpPr>
          <p:nvPr>
            <p:ph type="title"/>
          </p:nvPr>
        </p:nvSpPr>
        <p:spPr>
          <a:xfrm>
            <a:off x="838200" y="625935"/>
            <a:ext cx="10515600" cy="860627"/>
          </a:xfrm>
        </p:spPr>
        <p:txBody>
          <a:bodyPr/>
          <a:lstStyle/>
          <a:p>
            <a:r>
              <a:rPr lang="en-US" sz="3600" b="0" dirty="0"/>
              <a:t>Research for the Introduction</a:t>
            </a:r>
          </a:p>
        </p:txBody>
      </p:sp>
      <p:sp>
        <p:nvSpPr>
          <p:cNvPr id="3" name="Content Placeholder 2">
            <a:extLst>
              <a:ext uri="{FF2B5EF4-FFF2-40B4-BE49-F238E27FC236}">
                <a16:creationId xmlns:a16="http://schemas.microsoft.com/office/drawing/2014/main" id="{7A230C99-9326-214A-8805-43E6F54E45D6}"/>
              </a:ext>
            </a:extLst>
          </p:cNvPr>
          <p:cNvSpPr>
            <a:spLocks noGrp="1"/>
          </p:cNvSpPr>
          <p:nvPr>
            <p:ph idx="1"/>
          </p:nvPr>
        </p:nvSpPr>
        <p:spPr>
          <a:xfrm>
            <a:off x="838200" y="1891860"/>
            <a:ext cx="10515600" cy="3937961"/>
          </a:xfrm>
        </p:spPr>
        <p:txBody>
          <a:bodyPr/>
          <a:lstStyle/>
          <a:p>
            <a:pPr lvl="0"/>
            <a:r>
              <a:rPr lang="en-AU" sz="2000" dirty="0">
                <a:latin typeface="MrEavesXLModOT" panose="020B0603060502020204" charset="0"/>
              </a:rPr>
              <a:t>Use a map to show the distribution of biomes in your country </a:t>
            </a:r>
          </a:p>
          <a:p>
            <a:pPr lvl="0"/>
            <a:endParaRPr lang="en-AU" sz="2000" dirty="0">
              <a:latin typeface="MrEavesXLModOT" panose="020B0603060502020204" charset="0"/>
            </a:endParaRPr>
          </a:p>
          <a:p>
            <a:pPr marL="1143000" lvl="1" indent="-457200"/>
            <a:r>
              <a:rPr lang="en-AU" sz="1600" dirty="0">
                <a:latin typeface="MrEavesXLModOT" panose="020B0603060502020204" charset="0"/>
              </a:rPr>
              <a:t>Use BOLTSS conventions to create a map and refer to the map in your introduction.</a:t>
            </a:r>
          </a:p>
          <a:p>
            <a:pPr marL="1143000" lvl="1" indent="-457200"/>
            <a:endParaRPr lang="en-AU" sz="1600" dirty="0">
              <a:latin typeface="MrEavesXLModOT" panose="020B0603060502020204" charset="0"/>
            </a:endParaRPr>
          </a:p>
          <a:p>
            <a:pPr marL="1143000" lvl="1" indent="-457200"/>
            <a:endParaRPr lang="en-AU" sz="1600" dirty="0">
              <a:latin typeface="MrEavesXLModOT" panose="020B0603060502020204" charset="0"/>
            </a:endParaRPr>
          </a:p>
          <a:p>
            <a:pPr marL="1143000" lvl="1" indent="-457200"/>
            <a:endParaRPr lang="en-AU" sz="1600" dirty="0">
              <a:latin typeface="MrEavesXLModOT" panose="020B0603060502020204" charset="0"/>
            </a:endParaRPr>
          </a:p>
          <a:p>
            <a:pPr marL="1143000" lvl="1" indent="-457200"/>
            <a:endParaRPr lang="en-AU" sz="1600" dirty="0">
              <a:latin typeface="MrEavesXLModOT" panose="020B0603060502020204" charset="0"/>
            </a:endParaRPr>
          </a:p>
          <a:p>
            <a:pPr marL="1143000" lvl="1" indent="-457200"/>
            <a:endParaRPr lang="en-AU" sz="1600" dirty="0">
              <a:latin typeface="MrEavesXLModOT" panose="020B0603060502020204" charset="0"/>
            </a:endParaRPr>
          </a:p>
          <a:p>
            <a:pPr marL="1143000" lvl="1" indent="-457200"/>
            <a:endParaRPr lang="en-AU" sz="1600" dirty="0">
              <a:latin typeface="MrEavesXLModOT" panose="020B0603060502020204" charset="0"/>
            </a:endParaRPr>
          </a:p>
          <a:p>
            <a:pPr lvl="1" indent="0">
              <a:buNone/>
            </a:pPr>
            <a:endParaRPr lang="en-AU" sz="1600" dirty="0">
              <a:latin typeface="MrEavesXLModOT" panose="020B0603060502020204" charset="0"/>
            </a:endParaRPr>
          </a:p>
          <a:p>
            <a:pPr marL="1143000" lvl="1" indent="-457200"/>
            <a:r>
              <a:rPr lang="en-AU" sz="1600" dirty="0">
                <a:latin typeface="MrEavesXLModOT" panose="020B0603060502020204" charset="0"/>
              </a:rPr>
              <a:t>You could research one or use Mapmaker or Ecoregions to create your own.</a:t>
            </a:r>
          </a:p>
          <a:p>
            <a:pPr marL="1143000" lvl="1" indent="-457200"/>
            <a:r>
              <a:rPr lang="en-AU" sz="1600" dirty="0">
                <a:latin typeface="MrEavesXLModOT" panose="020B0603060502020204" charset="0"/>
              </a:rPr>
              <a:t>See example on the next slide. </a:t>
            </a:r>
          </a:p>
        </p:txBody>
      </p:sp>
      <p:graphicFrame>
        <p:nvGraphicFramePr>
          <p:cNvPr id="8" name="Diagram 7">
            <a:extLst>
              <a:ext uri="{FF2B5EF4-FFF2-40B4-BE49-F238E27FC236}">
                <a16:creationId xmlns:a16="http://schemas.microsoft.com/office/drawing/2014/main" id="{B8DAC041-CFD5-9B4D-A8E9-B6311F3E0F8C}"/>
              </a:ext>
            </a:extLst>
          </p:cNvPr>
          <p:cNvGraphicFramePr/>
          <p:nvPr>
            <p:extLst>
              <p:ext uri="{D42A27DB-BD31-4B8C-83A1-F6EECF244321}">
                <p14:modId xmlns:p14="http://schemas.microsoft.com/office/powerpoint/2010/main" val="194762132"/>
              </p:ext>
            </p:extLst>
          </p:nvPr>
        </p:nvGraphicFramePr>
        <p:xfrm>
          <a:off x="2032000" y="3402180"/>
          <a:ext cx="8128000" cy="1161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Graphical user interface, text, application, chat or text message&#10;&#10;Description automatically generated">
            <a:extLst>
              <a:ext uri="{FF2B5EF4-FFF2-40B4-BE49-F238E27FC236}">
                <a16:creationId xmlns:a16="http://schemas.microsoft.com/office/drawing/2014/main" id="{5E6079AB-477C-EF40-911E-B075EFD253E5}"/>
              </a:ext>
            </a:extLst>
          </p:cNvPr>
          <p:cNvPicPr>
            <a:picLocks noChangeAspect="1"/>
          </p:cNvPicPr>
          <p:nvPr/>
        </p:nvPicPr>
        <p:blipFill rotWithShape="1">
          <a:blip r:embed="rId7">
            <a:extLst>
              <a:ext uri="{28A0092B-C50C-407E-A947-70E740481C1C}">
                <a14:useLocalDpi xmlns:a14="http://schemas.microsoft.com/office/drawing/2010/main" val="0"/>
              </a:ext>
            </a:extLst>
          </a:blip>
          <a:srcRect b="3791"/>
          <a:stretch/>
        </p:blipFill>
        <p:spPr>
          <a:xfrm>
            <a:off x="6297886" y="87315"/>
            <a:ext cx="5778500" cy="828000"/>
          </a:xfrm>
          <a:prstGeom prst="rect">
            <a:avLst/>
          </a:prstGeom>
        </p:spPr>
      </p:pic>
    </p:spTree>
    <p:extLst>
      <p:ext uri="{BB962C8B-B14F-4D97-AF65-F5344CB8AC3E}">
        <p14:creationId xmlns:p14="http://schemas.microsoft.com/office/powerpoint/2010/main" val="73313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130" y="575107"/>
            <a:ext cx="8687316" cy="934515"/>
          </a:xfrm>
        </p:spPr>
        <p:txBody>
          <a:bodyPr>
            <a:normAutofit/>
          </a:bodyPr>
          <a:lstStyle/>
          <a:p>
            <a:pPr algn="ctr"/>
            <a:r>
              <a:rPr lang="en-AU" sz="4800" dirty="0">
                <a:latin typeface="MrEavesXLModOT" panose="020B0603060502020204"/>
              </a:rPr>
              <a:t>Module 1: Climate Change</a:t>
            </a:r>
          </a:p>
        </p:txBody>
      </p:sp>
      <p:sp>
        <p:nvSpPr>
          <p:cNvPr id="3" name="Content Placeholder 2"/>
          <p:cNvSpPr>
            <a:spLocks noGrp="1"/>
          </p:cNvSpPr>
          <p:nvPr>
            <p:ph idx="1"/>
          </p:nvPr>
        </p:nvSpPr>
        <p:spPr>
          <a:xfrm>
            <a:off x="2032002" y="2281899"/>
            <a:ext cx="6447501" cy="3565106"/>
          </a:xfrm>
        </p:spPr>
        <p:txBody>
          <a:bodyPr/>
          <a:lstStyle/>
          <a:p>
            <a:endParaRPr lang="en-AU" dirty="0"/>
          </a:p>
          <a:p>
            <a:endParaRPr lang="en-AU" dirty="0"/>
          </a:p>
        </p:txBody>
      </p:sp>
      <p:sp>
        <p:nvSpPr>
          <p:cNvPr id="4" name="Rectangle 3">
            <a:extLst>
              <a:ext uri="{FF2B5EF4-FFF2-40B4-BE49-F238E27FC236}">
                <a16:creationId xmlns:a16="http://schemas.microsoft.com/office/drawing/2014/main" id="{FC0CB999-C153-4928-AC12-EE9B13ADC4CD}"/>
              </a:ext>
            </a:extLst>
          </p:cNvPr>
          <p:cNvSpPr/>
          <p:nvPr/>
        </p:nvSpPr>
        <p:spPr>
          <a:xfrm>
            <a:off x="1875246" y="1485132"/>
            <a:ext cx="8423639" cy="4454275"/>
          </a:xfrm>
          <a:prstGeom prst="rect">
            <a:avLst/>
          </a:prstGeom>
        </p:spPr>
        <p:txBody>
          <a:bodyPr/>
          <a:lstStyle/>
          <a:p>
            <a:endParaRPr lang="en-AU" sz="2000" dirty="0">
              <a:latin typeface="MrEavesXLModOT" panose="020B0603060502020204"/>
            </a:endParaRPr>
          </a:p>
        </p:txBody>
      </p:sp>
      <p:sp>
        <p:nvSpPr>
          <p:cNvPr id="7" name="TextBox 6">
            <a:extLst>
              <a:ext uri="{FF2B5EF4-FFF2-40B4-BE49-F238E27FC236}">
                <a16:creationId xmlns:a16="http://schemas.microsoft.com/office/drawing/2014/main" id="{6FF695AF-0F58-4F16-A735-F4DF7FBC74A1}"/>
              </a:ext>
            </a:extLst>
          </p:cNvPr>
          <p:cNvSpPr txBox="1"/>
          <p:nvPr/>
        </p:nvSpPr>
        <p:spPr>
          <a:xfrm>
            <a:off x="2706848" y="2087125"/>
            <a:ext cx="6870583" cy="3539430"/>
          </a:xfrm>
          <a:prstGeom prst="rect">
            <a:avLst/>
          </a:prstGeom>
          <a:noFill/>
        </p:spPr>
        <p:txBody>
          <a:bodyPr wrap="square">
            <a:spAutoFit/>
          </a:bodyPr>
          <a:lstStyle/>
          <a:p>
            <a:r>
              <a:rPr lang="en-AU" sz="2400" dirty="0">
                <a:solidFill>
                  <a:srgbClr val="D04E16"/>
                </a:solidFill>
                <a:latin typeface="MrEavesXLModOT" panose="020B0603060502020204"/>
              </a:rPr>
              <a:t>Inquiry Question</a:t>
            </a:r>
          </a:p>
          <a:p>
            <a:pPr marL="742950" lvl="1" indent="-285750">
              <a:buFont typeface="Arial" panose="020B0604020202020204" pitchFamily="34" charset="0"/>
              <a:buChar char="•"/>
            </a:pPr>
            <a:r>
              <a:rPr lang="en-AU" sz="1600" dirty="0">
                <a:latin typeface="MrEavesXLModOT" panose="020B0603060502020204"/>
              </a:rPr>
              <a:t>What is the impact of climate change on development, and food and nutrition security in the Asia Pacific region and what could we recommend to farmers in these countries?</a:t>
            </a:r>
          </a:p>
          <a:p>
            <a:pPr lvl="1">
              <a:buChar char="•"/>
            </a:pPr>
            <a:endParaRPr lang="en-AU" sz="1600" dirty="0">
              <a:latin typeface="MrEavesXLModOT" panose="020B0603060502020204"/>
            </a:endParaRPr>
          </a:p>
          <a:p>
            <a:r>
              <a:rPr lang="en-AU" sz="2400" dirty="0">
                <a:solidFill>
                  <a:srgbClr val="D04E16"/>
                </a:solidFill>
                <a:latin typeface="MrEavesXLModOT" panose="020B0603060502020204"/>
              </a:rPr>
              <a:t>Guiding Questions</a:t>
            </a:r>
          </a:p>
          <a:p>
            <a:pPr marL="742950" lvl="1" indent="-285750">
              <a:buFont typeface="Arial" panose="020B0604020202020204" pitchFamily="34" charset="0"/>
              <a:buChar char="•"/>
            </a:pPr>
            <a:r>
              <a:rPr lang="en-AU" sz="1600" dirty="0">
                <a:latin typeface="MrEavesXLModOT" panose="020B0603060502020204"/>
              </a:rPr>
              <a:t>How is climate change impacting on development, and on food and nutrition security?</a:t>
            </a:r>
          </a:p>
          <a:p>
            <a:pPr marL="742950" lvl="1" indent="-285750">
              <a:buFont typeface="Arial" panose="020B0604020202020204" pitchFamily="34" charset="0"/>
              <a:buChar char="•"/>
            </a:pPr>
            <a:r>
              <a:rPr lang="en-AU" sz="1600" dirty="0">
                <a:latin typeface="MrEavesXLModOT" panose="020B0603060502020204"/>
              </a:rPr>
              <a:t>What is food and nutrition security and why does it matter?</a:t>
            </a:r>
          </a:p>
          <a:p>
            <a:pPr marL="742950" lvl="1" indent="-285750">
              <a:buFont typeface="Arial" panose="020B0604020202020204" pitchFamily="34" charset="0"/>
              <a:buChar char="•"/>
            </a:pPr>
            <a:r>
              <a:rPr lang="en-AU" sz="1600" dirty="0">
                <a:latin typeface="MrEavesXLModOT" panose="020B0603060502020204"/>
              </a:rPr>
              <a:t>What is being done in the Asia Pacific region to support food and nutrition security?</a:t>
            </a:r>
          </a:p>
          <a:p>
            <a:pPr marL="742950" lvl="1" indent="-285750">
              <a:buFont typeface="Arial" panose="020B0604020202020204" pitchFamily="34" charset="0"/>
              <a:buChar char="•"/>
            </a:pPr>
            <a:r>
              <a:rPr lang="en-AU" sz="1600" dirty="0">
                <a:latin typeface="MrEavesXLModOT" panose="020B0603060502020204"/>
              </a:rPr>
              <a:t>Why is Australia supporting developing countries in food and nutrition security?</a:t>
            </a:r>
            <a:endParaRPr lang="en-AU" sz="2000" dirty="0">
              <a:latin typeface="MrEavesXLModOT" panose="020B0603060502020204"/>
            </a:endParaRPr>
          </a:p>
        </p:txBody>
      </p:sp>
    </p:spTree>
    <p:extLst>
      <p:ext uri="{BB962C8B-B14F-4D97-AF65-F5344CB8AC3E}">
        <p14:creationId xmlns:p14="http://schemas.microsoft.com/office/powerpoint/2010/main" val="106341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BA09-A9E0-9845-9361-3B131CD07F8B}"/>
              </a:ext>
            </a:extLst>
          </p:cNvPr>
          <p:cNvSpPr>
            <a:spLocks noGrp="1"/>
          </p:cNvSpPr>
          <p:nvPr>
            <p:ph type="title"/>
          </p:nvPr>
        </p:nvSpPr>
        <p:spPr>
          <a:xfrm>
            <a:off x="1093076" y="1040562"/>
            <a:ext cx="10260724" cy="972169"/>
          </a:xfrm>
        </p:spPr>
        <p:txBody>
          <a:bodyPr/>
          <a:lstStyle/>
          <a:p>
            <a:r>
              <a:rPr lang="en-US" b="0" dirty="0"/>
              <a:t>Fiji Case Study – Example Map of Biome Distribution </a:t>
            </a:r>
            <a:br>
              <a:rPr lang="en-US" dirty="0"/>
            </a:br>
            <a:endParaRPr lang="en-US" dirty="0"/>
          </a:p>
        </p:txBody>
      </p:sp>
      <p:pic>
        <p:nvPicPr>
          <p:cNvPr id="5" name="Content Placeholder 4" descr="Map&#10;&#10;Description automatically generated">
            <a:extLst>
              <a:ext uri="{FF2B5EF4-FFF2-40B4-BE49-F238E27FC236}">
                <a16:creationId xmlns:a16="http://schemas.microsoft.com/office/drawing/2014/main" id="{275B9B89-7B56-9445-9C2A-DB305F240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 b="24344"/>
          <a:stretch/>
        </p:blipFill>
        <p:spPr>
          <a:xfrm>
            <a:off x="1898330" y="1743565"/>
            <a:ext cx="8239294" cy="4500000"/>
          </a:xfrm>
          <a:ln>
            <a:solidFill>
              <a:srgbClr val="098379"/>
            </a:solidFill>
          </a:ln>
        </p:spPr>
      </p:pic>
      <p:pic>
        <p:nvPicPr>
          <p:cNvPr id="7" name="Picture 6" descr="Graphical user interface, text, application&#10;&#10;Description automatically generated">
            <a:extLst>
              <a:ext uri="{FF2B5EF4-FFF2-40B4-BE49-F238E27FC236}">
                <a16:creationId xmlns:a16="http://schemas.microsoft.com/office/drawing/2014/main" id="{D49ED763-D2F1-8A4C-A45F-E433C80CC44C}"/>
              </a:ext>
            </a:extLst>
          </p:cNvPr>
          <p:cNvPicPr>
            <a:picLocks noChangeAspect="1"/>
          </p:cNvPicPr>
          <p:nvPr/>
        </p:nvPicPr>
        <p:blipFill rotWithShape="1">
          <a:blip r:embed="rId3">
            <a:extLst>
              <a:ext uri="{28A0092B-C50C-407E-A947-70E740481C1C}">
                <a14:useLocalDpi xmlns:a14="http://schemas.microsoft.com/office/drawing/2010/main" val="0"/>
              </a:ext>
            </a:extLst>
          </a:blip>
          <a:srcRect b="68858"/>
          <a:stretch/>
        </p:blipFill>
        <p:spPr>
          <a:xfrm>
            <a:off x="7685888" y="5038546"/>
            <a:ext cx="2344887" cy="557938"/>
          </a:xfrm>
          <a:prstGeom prst="rect">
            <a:avLst/>
          </a:prstGeom>
        </p:spPr>
      </p:pic>
      <p:pic>
        <p:nvPicPr>
          <p:cNvPr id="8" name="Picture 7">
            <a:extLst>
              <a:ext uri="{FF2B5EF4-FFF2-40B4-BE49-F238E27FC236}">
                <a16:creationId xmlns:a16="http://schemas.microsoft.com/office/drawing/2014/main" id="{74721D74-3CF1-6048-832F-B0AE47A90C78}"/>
              </a:ext>
            </a:extLst>
          </p:cNvPr>
          <p:cNvPicPr>
            <a:picLocks noChangeAspect="1"/>
          </p:cNvPicPr>
          <p:nvPr/>
        </p:nvPicPr>
        <p:blipFill rotWithShape="1">
          <a:blip r:embed="rId3">
            <a:extLst>
              <a:ext uri="{28A0092B-C50C-407E-A947-70E740481C1C}">
                <a14:useLocalDpi xmlns:a14="http://schemas.microsoft.com/office/drawing/2010/main" val="0"/>
              </a:ext>
            </a:extLst>
          </a:blip>
          <a:srcRect t="69550"/>
          <a:stretch/>
        </p:blipFill>
        <p:spPr>
          <a:xfrm>
            <a:off x="7681649" y="5596484"/>
            <a:ext cx="2349126" cy="552006"/>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E390C422-0471-5448-A3C6-F9C832BF208E}"/>
              </a:ext>
            </a:extLst>
          </p:cNvPr>
          <p:cNvPicPr>
            <a:picLocks noChangeAspect="1"/>
          </p:cNvPicPr>
          <p:nvPr/>
        </p:nvPicPr>
        <p:blipFill rotWithShape="1">
          <a:blip r:embed="rId4">
            <a:extLst>
              <a:ext uri="{28A0092B-C50C-407E-A947-70E740481C1C}">
                <a14:useLocalDpi xmlns:a14="http://schemas.microsoft.com/office/drawing/2010/main" val="0"/>
              </a:ext>
            </a:extLst>
          </a:blip>
          <a:srcRect t="48119"/>
          <a:stretch/>
        </p:blipFill>
        <p:spPr>
          <a:xfrm>
            <a:off x="7685888" y="4642419"/>
            <a:ext cx="2349126" cy="417313"/>
          </a:xfrm>
          <a:prstGeom prst="rect">
            <a:avLst/>
          </a:prstGeom>
        </p:spPr>
      </p:pic>
      <p:sp>
        <p:nvSpPr>
          <p:cNvPr id="13" name="TextBox 12">
            <a:extLst>
              <a:ext uri="{FF2B5EF4-FFF2-40B4-BE49-F238E27FC236}">
                <a16:creationId xmlns:a16="http://schemas.microsoft.com/office/drawing/2014/main" id="{DF2CF017-3AC1-F24D-8CAE-BDBF9B3500EA}"/>
              </a:ext>
            </a:extLst>
          </p:cNvPr>
          <p:cNvSpPr txBox="1"/>
          <p:nvPr/>
        </p:nvSpPr>
        <p:spPr>
          <a:xfrm>
            <a:off x="4583340" y="1818375"/>
            <a:ext cx="5552162" cy="369332"/>
          </a:xfrm>
          <a:prstGeom prst="rect">
            <a:avLst/>
          </a:prstGeom>
          <a:noFill/>
        </p:spPr>
        <p:txBody>
          <a:bodyPr wrap="square" rtlCol="0">
            <a:spAutoFit/>
          </a:bodyPr>
          <a:lstStyle/>
          <a:p>
            <a:r>
              <a:rPr lang="en-US" dirty="0"/>
              <a:t>Map of Biome distribution in Fiji</a:t>
            </a:r>
          </a:p>
        </p:txBody>
      </p:sp>
      <p:sp>
        <p:nvSpPr>
          <p:cNvPr id="14" name="Rectangle 13">
            <a:extLst>
              <a:ext uri="{FF2B5EF4-FFF2-40B4-BE49-F238E27FC236}">
                <a16:creationId xmlns:a16="http://schemas.microsoft.com/office/drawing/2014/main" id="{97CF2C4D-480E-7044-B039-B14BA66C2BB9}"/>
              </a:ext>
            </a:extLst>
          </p:cNvPr>
          <p:cNvSpPr/>
          <p:nvPr/>
        </p:nvSpPr>
        <p:spPr>
          <a:xfrm>
            <a:off x="1898330" y="1744718"/>
            <a:ext cx="8237174" cy="451167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6" name="Graphic 15" descr="Arrow Up with solid fill">
            <a:extLst>
              <a:ext uri="{FF2B5EF4-FFF2-40B4-BE49-F238E27FC236}">
                <a16:creationId xmlns:a16="http://schemas.microsoft.com/office/drawing/2014/main" id="{2F8FC57B-A395-CE4E-963F-455D7BE1AD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4436" y="5750456"/>
            <a:ext cx="404446" cy="404446"/>
          </a:xfrm>
          <a:prstGeom prst="rect">
            <a:avLst/>
          </a:prstGeom>
        </p:spPr>
      </p:pic>
      <p:sp>
        <p:nvSpPr>
          <p:cNvPr id="17" name="TextBox 16">
            <a:extLst>
              <a:ext uri="{FF2B5EF4-FFF2-40B4-BE49-F238E27FC236}">
                <a16:creationId xmlns:a16="http://schemas.microsoft.com/office/drawing/2014/main" id="{8EEB1C2B-DEAD-B940-9A28-50E7482B6910}"/>
              </a:ext>
            </a:extLst>
          </p:cNvPr>
          <p:cNvSpPr txBox="1"/>
          <p:nvPr/>
        </p:nvSpPr>
        <p:spPr>
          <a:xfrm>
            <a:off x="1894091" y="5401939"/>
            <a:ext cx="2017509" cy="830997"/>
          </a:xfrm>
          <a:prstGeom prst="rect">
            <a:avLst/>
          </a:prstGeom>
          <a:noFill/>
        </p:spPr>
        <p:txBody>
          <a:bodyPr wrap="square" rtlCol="0">
            <a:spAutoFit/>
          </a:bodyPr>
          <a:lstStyle/>
          <a:p>
            <a:r>
              <a:rPr lang="en-US" sz="1200" dirty="0"/>
              <a:t>Source: </a:t>
            </a:r>
            <a:r>
              <a:rPr lang="en-US" sz="1200" dirty="0">
                <a:hlinkClick r:id="rId7">
                  <a:extLst>
                    <a:ext uri="{A12FA001-AC4F-418D-AE19-62706E023703}">
                      <ahyp:hlinkClr xmlns:ahyp="http://schemas.microsoft.com/office/drawing/2018/hyperlinkcolor" val="tx"/>
                    </a:ext>
                  </a:extLst>
                </a:hlinkClick>
              </a:rPr>
              <a:t>https://mapmaker.nationalgeographic.org/map/8ac78d1158ca4b4eb149d8959f0c8c34</a:t>
            </a:r>
            <a:r>
              <a:rPr lang="en-US" sz="1200" dirty="0"/>
              <a:t> </a:t>
            </a:r>
          </a:p>
        </p:txBody>
      </p:sp>
      <p:pic>
        <p:nvPicPr>
          <p:cNvPr id="18" name="Picture 17" descr="Graphical user interface, text, application, chat or text message&#10;&#10;Description automatically generated">
            <a:extLst>
              <a:ext uri="{FF2B5EF4-FFF2-40B4-BE49-F238E27FC236}">
                <a16:creationId xmlns:a16="http://schemas.microsoft.com/office/drawing/2014/main" id="{8EE3E4CB-D9C2-294B-BF16-255AEC91B503}"/>
              </a:ext>
            </a:extLst>
          </p:cNvPr>
          <p:cNvPicPr>
            <a:picLocks noChangeAspect="1"/>
          </p:cNvPicPr>
          <p:nvPr/>
        </p:nvPicPr>
        <p:blipFill rotWithShape="1">
          <a:blip r:embed="rId8">
            <a:extLst>
              <a:ext uri="{28A0092B-C50C-407E-A947-70E740481C1C}">
                <a14:useLocalDpi xmlns:a14="http://schemas.microsoft.com/office/drawing/2010/main" val="0"/>
              </a:ext>
            </a:extLst>
          </a:blip>
          <a:srcRect b="3791"/>
          <a:stretch/>
        </p:blipFill>
        <p:spPr>
          <a:xfrm>
            <a:off x="6292631" y="80530"/>
            <a:ext cx="5778500" cy="828000"/>
          </a:xfrm>
          <a:prstGeom prst="rect">
            <a:avLst/>
          </a:prstGeom>
        </p:spPr>
      </p:pic>
    </p:spTree>
    <p:extLst>
      <p:ext uri="{BB962C8B-B14F-4D97-AF65-F5344CB8AC3E}">
        <p14:creationId xmlns:p14="http://schemas.microsoft.com/office/powerpoint/2010/main" val="169529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88F8-67DE-AD40-A35B-6E25F6AF04DC}"/>
              </a:ext>
            </a:extLst>
          </p:cNvPr>
          <p:cNvSpPr>
            <a:spLocks noGrp="1"/>
          </p:cNvSpPr>
          <p:nvPr>
            <p:ph type="title"/>
          </p:nvPr>
        </p:nvSpPr>
        <p:spPr>
          <a:xfrm>
            <a:off x="1056290" y="1508235"/>
            <a:ext cx="10297510" cy="493987"/>
          </a:xfrm>
        </p:spPr>
        <p:txBody>
          <a:bodyPr/>
          <a:lstStyle/>
          <a:p>
            <a:r>
              <a:rPr lang="en-US" sz="3600" b="0" dirty="0"/>
              <a:t>Research for the Introduction</a:t>
            </a:r>
          </a:p>
        </p:txBody>
      </p:sp>
      <p:sp>
        <p:nvSpPr>
          <p:cNvPr id="3" name="Content Placeholder 2">
            <a:extLst>
              <a:ext uri="{FF2B5EF4-FFF2-40B4-BE49-F238E27FC236}">
                <a16:creationId xmlns:a16="http://schemas.microsoft.com/office/drawing/2014/main" id="{FB9329BD-0DB5-354A-BB5D-21AC7D1EF021}"/>
              </a:ext>
            </a:extLst>
          </p:cNvPr>
          <p:cNvSpPr>
            <a:spLocks noGrp="1"/>
          </p:cNvSpPr>
          <p:nvPr>
            <p:ph idx="1"/>
          </p:nvPr>
        </p:nvSpPr>
        <p:spPr>
          <a:xfrm>
            <a:off x="1056288" y="2354319"/>
            <a:ext cx="10297511" cy="3638416"/>
          </a:xfrm>
        </p:spPr>
        <p:txBody>
          <a:bodyPr/>
          <a:lstStyle/>
          <a:p>
            <a:r>
              <a:rPr lang="en-US" sz="2400" dirty="0">
                <a:latin typeface="MrEavesXLModOT" panose="020B0603060502020204" charset="0"/>
              </a:rPr>
              <a:t>List any of the climate challenges faced by your country. For example:</a:t>
            </a:r>
          </a:p>
          <a:p>
            <a:endParaRPr lang="en-US" dirty="0">
              <a:latin typeface="MrEavesXLModOT" panose="020B0603060502020204" charset="0"/>
            </a:endParaRPr>
          </a:p>
          <a:p>
            <a:pPr marL="2154238" lvl="1" indent="-361950">
              <a:lnSpc>
                <a:spcPct val="100000"/>
              </a:lnSpc>
              <a:spcBef>
                <a:spcPts val="200"/>
              </a:spcBef>
              <a:spcAft>
                <a:spcPts val="200"/>
              </a:spcAft>
            </a:pPr>
            <a:r>
              <a:rPr lang="en-AU" sz="1800" dirty="0">
                <a:latin typeface="MrEavesXLModOT" panose="020B0603060502020204" charset="0"/>
              </a:rPr>
              <a:t>global temperature rise, </a:t>
            </a:r>
          </a:p>
          <a:p>
            <a:pPr marL="2154238" lvl="1" indent="-361950">
              <a:lnSpc>
                <a:spcPct val="100000"/>
              </a:lnSpc>
              <a:spcBef>
                <a:spcPts val="200"/>
              </a:spcBef>
              <a:spcAft>
                <a:spcPts val="200"/>
              </a:spcAft>
            </a:pPr>
            <a:r>
              <a:rPr lang="en-AU" sz="1800" dirty="0">
                <a:latin typeface="MrEavesXLModOT" panose="020B0603060502020204" charset="0"/>
              </a:rPr>
              <a:t>drought, </a:t>
            </a:r>
          </a:p>
          <a:p>
            <a:pPr marL="2154238" lvl="1" indent="-361950">
              <a:lnSpc>
                <a:spcPct val="100000"/>
              </a:lnSpc>
              <a:spcBef>
                <a:spcPts val="200"/>
              </a:spcBef>
              <a:spcAft>
                <a:spcPts val="200"/>
              </a:spcAft>
            </a:pPr>
            <a:r>
              <a:rPr lang="en-AU" sz="1800" dirty="0">
                <a:latin typeface="MrEavesXLModOT" panose="020B0603060502020204" charset="0"/>
              </a:rPr>
              <a:t>ocean acidification, </a:t>
            </a:r>
          </a:p>
          <a:p>
            <a:pPr marL="2154238" lvl="1" indent="-361950">
              <a:lnSpc>
                <a:spcPct val="100000"/>
              </a:lnSpc>
              <a:spcBef>
                <a:spcPts val="200"/>
              </a:spcBef>
              <a:spcAft>
                <a:spcPts val="200"/>
              </a:spcAft>
            </a:pPr>
            <a:r>
              <a:rPr lang="en-AU" sz="1800" dirty="0">
                <a:latin typeface="MrEavesXLModOT" panose="020B0603060502020204" charset="0"/>
              </a:rPr>
              <a:t>shrinking ice sheets, </a:t>
            </a:r>
          </a:p>
          <a:p>
            <a:pPr marL="2154238" lvl="1" indent="-361950">
              <a:lnSpc>
                <a:spcPct val="100000"/>
              </a:lnSpc>
              <a:spcBef>
                <a:spcPts val="200"/>
              </a:spcBef>
              <a:spcAft>
                <a:spcPts val="200"/>
              </a:spcAft>
            </a:pPr>
            <a:r>
              <a:rPr lang="en-AU" sz="1800" dirty="0">
                <a:latin typeface="MrEavesXLModOT" panose="020B0603060502020204" charset="0"/>
              </a:rPr>
              <a:t>flooding and erosion in coastal areas, </a:t>
            </a:r>
          </a:p>
          <a:p>
            <a:pPr marL="2154238" lvl="1" indent="-361950">
              <a:lnSpc>
                <a:spcPct val="100000"/>
              </a:lnSpc>
              <a:spcBef>
                <a:spcPts val="200"/>
              </a:spcBef>
              <a:spcAft>
                <a:spcPts val="200"/>
              </a:spcAft>
            </a:pPr>
            <a:r>
              <a:rPr lang="en-AU" sz="1800" dirty="0">
                <a:latin typeface="MrEavesXLModOT" panose="020B0603060502020204" charset="0"/>
              </a:rPr>
              <a:t>declining water resources, </a:t>
            </a:r>
          </a:p>
          <a:p>
            <a:pPr marL="2154238" lvl="1" indent="-361950">
              <a:lnSpc>
                <a:spcPct val="100000"/>
              </a:lnSpc>
              <a:spcBef>
                <a:spcPts val="200"/>
              </a:spcBef>
              <a:spcAft>
                <a:spcPts val="200"/>
              </a:spcAft>
            </a:pPr>
            <a:r>
              <a:rPr lang="en-AU" sz="1800" dirty="0">
                <a:latin typeface="MrEavesXLModOT" panose="020B0603060502020204" charset="0"/>
              </a:rPr>
              <a:t>rising sea levels, and </a:t>
            </a:r>
          </a:p>
          <a:p>
            <a:pPr marL="2154238" lvl="1" indent="-361950">
              <a:lnSpc>
                <a:spcPct val="100000"/>
              </a:lnSpc>
              <a:spcBef>
                <a:spcPts val="200"/>
              </a:spcBef>
              <a:spcAft>
                <a:spcPts val="200"/>
              </a:spcAft>
            </a:pPr>
            <a:r>
              <a:rPr lang="en-AU" sz="1800" dirty="0">
                <a:latin typeface="MrEavesXLModOT" panose="020B0603060502020204" charset="0"/>
              </a:rPr>
              <a:t>increasing extreme weather events.</a:t>
            </a:r>
            <a:endParaRPr lang="en-US" sz="1800" dirty="0">
              <a:latin typeface="MrEavesXLModOT" panose="020B0603060502020204" charset="0"/>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025428B5-8799-6A47-A73E-AC40CBFC77A4}"/>
              </a:ext>
            </a:extLst>
          </p:cNvPr>
          <p:cNvPicPr>
            <a:picLocks noChangeAspect="1"/>
          </p:cNvPicPr>
          <p:nvPr/>
        </p:nvPicPr>
        <p:blipFill rotWithShape="1">
          <a:blip r:embed="rId2">
            <a:extLst>
              <a:ext uri="{28A0092B-C50C-407E-A947-70E740481C1C}">
                <a14:useLocalDpi xmlns:a14="http://schemas.microsoft.com/office/drawing/2010/main" val="0"/>
              </a:ext>
            </a:extLst>
          </a:blip>
          <a:srcRect b="3791"/>
          <a:stretch/>
        </p:blipFill>
        <p:spPr>
          <a:xfrm>
            <a:off x="6313652" y="77431"/>
            <a:ext cx="5778500" cy="828000"/>
          </a:xfrm>
          <a:prstGeom prst="rect">
            <a:avLst/>
          </a:prstGeom>
        </p:spPr>
      </p:pic>
    </p:spTree>
    <p:extLst>
      <p:ext uri="{BB962C8B-B14F-4D97-AF65-F5344CB8AC3E}">
        <p14:creationId xmlns:p14="http://schemas.microsoft.com/office/powerpoint/2010/main" val="320281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2D6F-D8AB-D74C-AFD9-D298322DEF07}"/>
              </a:ext>
            </a:extLst>
          </p:cNvPr>
          <p:cNvSpPr>
            <a:spLocks noGrp="1"/>
          </p:cNvSpPr>
          <p:nvPr>
            <p:ph type="title"/>
          </p:nvPr>
        </p:nvSpPr>
        <p:spPr>
          <a:xfrm>
            <a:off x="1056290" y="612279"/>
            <a:ext cx="10297510" cy="936899"/>
          </a:xfrm>
        </p:spPr>
        <p:txBody>
          <a:bodyPr/>
          <a:lstStyle/>
          <a:p>
            <a:r>
              <a:rPr lang="en-US" sz="3600" b="0" dirty="0"/>
              <a:t>Fiji Case Study – Example Introduction</a:t>
            </a:r>
          </a:p>
        </p:txBody>
      </p:sp>
      <p:sp>
        <p:nvSpPr>
          <p:cNvPr id="3" name="Content Placeholder 2">
            <a:extLst>
              <a:ext uri="{FF2B5EF4-FFF2-40B4-BE49-F238E27FC236}">
                <a16:creationId xmlns:a16="http://schemas.microsoft.com/office/drawing/2014/main" id="{6A5265FB-EB76-D24C-A90F-7DFF59F277F4}"/>
              </a:ext>
            </a:extLst>
          </p:cNvPr>
          <p:cNvSpPr>
            <a:spLocks noGrp="1"/>
          </p:cNvSpPr>
          <p:nvPr>
            <p:ph idx="1"/>
          </p:nvPr>
        </p:nvSpPr>
        <p:spPr>
          <a:xfrm>
            <a:off x="1056289" y="2229556"/>
            <a:ext cx="9585435" cy="3547714"/>
          </a:xfrm>
        </p:spPr>
        <p:txBody>
          <a:bodyPr/>
          <a:lstStyle/>
          <a:p>
            <a:pPr>
              <a:lnSpc>
                <a:spcPct val="100000"/>
              </a:lnSpc>
            </a:pPr>
            <a:r>
              <a:rPr lang="en-US" sz="2000" dirty="0">
                <a:latin typeface="MrEavesXLModOT" panose="020B0603060502020204" charset="0"/>
              </a:rPr>
              <a:t>Fiji is a group of over three hundred islands encompassing an area of about 18,000 km2 located in the South Pacific Ocean (see Map 1). It is approximately 2,000 km north of New Zealand and 3,000 km east of Australia. The two main biomes covering Fiji are the tropical &amp; Subtropical dry and moist broadleaf forests. Fiji's significant environmental challenges include rising sea levels, deforestation, and warmer temperatures. Fiji will need to implement more flexible farming systems that are tolerant to climate variations to ensure they can remain sustainable with food production. This report will use data to show the environmental challenges in Fiji and provide recommendations to support the Fijian farmers.</a:t>
            </a:r>
          </a:p>
        </p:txBody>
      </p:sp>
    </p:spTree>
    <p:extLst>
      <p:ext uri="{BB962C8B-B14F-4D97-AF65-F5344CB8AC3E}">
        <p14:creationId xmlns:p14="http://schemas.microsoft.com/office/powerpoint/2010/main" val="82022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5FC1-8462-5646-B912-CC1531A3E180}"/>
              </a:ext>
            </a:extLst>
          </p:cNvPr>
          <p:cNvSpPr>
            <a:spLocks noGrp="1"/>
          </p:cNvSpPr>
          <p:nvPr>
            <p:ph type="title"/>
          </p:nvPr>
        </p:nvSpPr>
        <p:spPr>
          <a:xfrm>
            <a:off x="1072054" y="1409811"/>
            <a:ext cx="10281745" cy="729044"/>
          </a:xfrm>
        </p:spPr>
        <p:txBody>
          <a:bodyPr/>
          <a:lstStyle/>
          <a:p>
            <a:r>
              <a:rPr lang="en-US" sz="3600" b="0" dirty="0"/>
              <a:t>Research – Data </a:t>
            </a:r>
          </a:p>
        </p:txBody>
      </p:sp>
      <p:sp>
        <p:nvSpPr>
          <p:cNvPr id="3" name="Content Placeholder 2">
            <a:extLst>
              <a:ext uri="{FF2B5EF4-FFF2-40B4-BE49-F238E27FC236}">
                <a16:creationId xmlns:a16="http://schemas.microsoft.com/office/drawing/2014/main" id="{7A230C99-9326-214A-8805-43E6F54E45D6}"/>
              </a:ext>
            </a:extLst>
          </p:cNvPr>
          <p:cNvSpPr>
            <a:spLocks noGrp="1"/>
          </p:cNvSpPr>
          <p:nvPr>
            <p:ph idx="1"/>
          </p:nvPr>
        </p:nvSpPr>
        <p:spPr>
          <a:xfrm>
            <a:off x="1072054" y="2737945"/>
            <a:ext cx="10281746" cy="3039326"/>
          </a:xfrm>
        </p:spPr>
        <p:txBody>
          <a:bodyPr/>
          <a:lstStyle/>
          <a:p>
            <a:pPr lvl="0"/>
            <a:r>
              <a:rPr lang="en-AU" sz="2000" dirty="0">
                <a:latin typeface="MrEavesXLModOT" panose="020B0603060502020204" charset="0"/>
              </a:rPr>
              <a:t>Use data to explain the climate challenges faced by this country. </a:t>
            </a:r>
          </a:p>
          <a:p>
            <a:pPr lvl="0"/>
            <a:endParaRPr lang="en-AU" sz="2000" dirty="0">
              <a:latin typeface="MrEavesXLModOT" panose="020B0603060502020204" charset="0"/>
            </a:endParaRPr>
          </a:p>
          <a:p>
            <a:r>
              <a:rPr lang="en-AU" sz="2000" dirty="0">
                <a:latin typeface="MrEavesXLModOT" panose="020B0603060502020204" charset="0"/>
              </a:rPr>
              <a:t>Brainstorm as a class the type of data you could collect to support your research. </a:t>
            </a:r>
          </a:p>
        </p:txBody>
      </p:sp>
      <p:pic>
        <p:nvPicPr>
          <p:cNvPr id="6" name="Picture 5" descr="Text&#10;&#10;Description automatically generated">
            <a:extLst>
              <a:ext uri="{FF2B5EF4-FFF2-40B4-BE49-F238E27FC236}">
                <a16:creationId xmlns:a16="http://schemas.microsoft.com/office/drawing/2014/main" id="{65FBC1C8-44A8-6A43-933A-27CA46159165}"/>
              </a:ext>
            </a:extLst>
          </p:cNvPr>
          <p:cNvPicPr>
            <a:picLocks noChangeAspect="1"/>
          </p:cNvPicPr>
          <p:nvPr/>
        </p:nvPicPr>
        <p:blipFill rotWithShape="1">
          <a:blip r:embed="rId2">
            <a:extLst>
              <a:ext uri="{28A0092B-C50C-407E-A947-70E740481C1C}">
                <a14:useLocalDpi xmlns:a14="http://schemas.microsoft.com/office/drawing/2010/main" val="0"/>
              </a:ext>
            </a:extLst>
          </a:blip>
          <a:srcRect b="6179"/>
          <a:stretch/>
        </p:blipFill>
        <p:spPr>
          <a:xfrm>
            <a:off x="5821417" y="169234"/>
            <a:ext cx="6286500" cy="684000"/>
          </a:xfrm>
          <a:prstGeom prst="rect">
            <a:avLst/>
          </a:prstGeom>
        </p:spPr>
      </p:pic>
    </p:spTree>
    <p:extLst>
      <p:ext uri="{BB962C8B-B14F-4D97-AF65-F5344CB8AC3E}">
        <p14:creationId xmlns:p14="http://schemas.microsoft.com/office/powerpoint/2010/main" val="208938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611-A64A-CB4F-942C-17B2C91AF12A}"/>
              </a:ext>
            </a:extLst>
          </p:cNvPr>
          <p:cNvSpPr>
            <a:spLocks noGrp="1"/>
          </p:cNvSpPr>
          <p:nvPr>
            <p:ph type="title"/>
          </p:nvPr>
        </p:nvSpPr>
        <p:spPr>
          <a:xfrm>
            <a:off x="1056290" y="777765"/>
            <a:ext cx="10297510" cy="804041"/>
          </a:xfrm>
        </p:spPr>
        <p:txBody>
          <a:bodyPr/>
          <a:lstStyle/>
          <a:p>
            <a:r>
              <a:rPr lang="en-US" sz="3600" b="0" dirty="0"/>
              <a:t>Fiji Case Study – Example Data</a:t>
            </a:r>
          </a:p>
        </p:txBody>
      </p:sp>
      <p:pic>
        <p:nvPicPr>
          <p:cNvPr id="13" name="Picture 12">
            <a:extLst>
              <a:ext uri="{FF2B5EF4-FFF2-40B4-BE49-F238E27FC236}">
                <a16:creationId xmlns:a16="http://schemas.microsoft.com/office/drawing/2014/main" id="{011321F8-FBEA-D64F-869E-7E27F7A8A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77" y="1847197"/>
            <a:ext cx="6190502" cy="3869064"/>
          </a:xfrm>
          <a:prstGeom prst="rect">
            <a:avLst/>
          </a:prstGeom>
          <a:ln>
            <a:solidFill>
              <a:srgbClr val="098379"/>
            </a:solidFill>
          </a:ln>
        </p:spPr>
      </p:pic>
      <p:sp>
        <p:nvSpPr>
          <p:cNvPr id="4" name="TextBox 3">
            <a:extLst>
              <a:ext uri="{FF2B5EF4-FFF2-40B4-BE49-F238E27FC236}">
                <a16:creationId xmlns:a16="http://schemas.microsoft.com/office/drawing/2014/main" id="{86CF1E2D-86E0-6046-BDF5-0695AC4D9CE8}"/>
              </a:ext>
            </a:extLst>
          </p:cNvPr>
          <p:cNvSpPr txBox="1"/>
          <p:nvPr/>
        </p:nvSpPr>
        <p:spPr>
          <a:xfrm>
            <a:off x="2816584" y="5833711"/>
            <a:ext cx="6531630" cy="400110"/>
          </a:xfrm>
          <a:prstGeom prst="rect">
            <a:avLst/>
          </a:prstGeom>
          <a:noFill/>
        </p:spPr>
        <p:txBody>
          <a:bodyPr wrap="square" rtlCol="0">
            <a:spAutoFit/>
          </a:bodyPr>
          <a:lstStyle/>
          <a:p>
            <a:r>
              <a:rPr lang="en-US" sz="1000" dirty="0">
                <a:solidFill>
                  <a:srgbClr val="098379"/>
                </a:solidFill>
                <a:hlinkClick r:id="rId3">
                  <a:extLst>
                    <a:ext uri="{A12FA001-AC4F-418D-AE19-62706E023703}">
                      <ahyp:hlinkClr xmlns:ahyp="http://schemas.microsoft.com/office/drawing/2018/hyperlinkcolor" val="tx"/>
                    </a:ext>
                  </a:extLst>
                </a:hlinkClick>
              </a:rPr>
              <a:t>https://climateknowledgeportal.worldbank.org/country/fiji/climate-data-historical#:~:text=Temperatures%20in%20the%20vicinity%20of,0.1%C2%B0C%20per%20decade</a:t>
            </a:r>
            <a:r>
              <a:rPr lang="en-US" sz="1000" dirty="0">
                <a:solidFill>
                  <a:srgbClr val="098379"/>
                </a:solidFill>
              </a:rPr>
              <a:t>) </a:t>
            </a:r>
          </a:p>
        </p:txBody>
      </p:sp>
      <p:pic>
        <p:nvPicPr>
          <p:cNvPr id="5" name="Picture 4" descr="Text&#10;&#10;Description automatically generated">
            <a:extLst>
              <a:ext uri="{FF2B5EF4-FFF2-40B4-BE49-F238E27FC236}">
                <a16:creationId xmlns:a16="http://schemas.microsoft.com/office/drawing/2014/main" id="{1D0711ED-55CD-F242-AD1D-C3EE5F48DED8}"/>
              </a:ext>
            </a:extLst>
          </p:cNvPr>
          <p:cNvPicPr>
            <a:picLocks noChangeAspect="1"/>
          </p:cNvPicPr>
          <p:nvPr/>
        </p:nvPicPr>
        <p:blipFill rotWithShape="1">
          <a:blip r:embed="rId4">
            <a:extLst>
              <a:ext uri="{28A0092B-C50C-407E-A947-70E740481C1C}">
                <a14:useLocalDpi xmlns:a14="http://schemas.microsoft.com/office/drawing/2010/main" val="0"/>
              </a:ext>
            </a:extLst>
          </a:blip>
          <a:srcRect b="6179"/>
          <a:stretch/>
        </p:blipFill>
        <p:spPr>
          <a:xfrm>
            <a:off x="5831928" y="157527"/>
            <a:ext cx="6286500" cy="684000"/>
          </a:xfrm>
          <a:prstGeom prst="rect">
            <a:avLst/>
          </a:prstGeom>
        </p:spPr>
      </p:pic>
    </p:spTree>
    <p:extLst>
      <p:ext uri="{BB962C8B-B14F-4D97-AF65-F5344CB8AC3E}">
        <p14:creationId xmlns:p14="http://schemas.microsoft.com/office/powerpoint/2010/main" val="2824226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1611-A64A-CB4F-942C-17B2C91AF12A}"/>
              </a:ext>
            </a:extLst>
          </p:cNvPr>
          <p:cNvSpPr>
            <a:spLocks noGrp="1"/>
          </p:cNvSpPr>
          <p:nvPr>
            <p:ph type="title"/>
          </p:nvPr>
        </p:nvSpPr>
        <p:spPr>
          <a:xfrm>
            <a:off x="1087820" y="709447"/>
            <a:ext cx="10265979" cy="872359"/>
          </a:xfrm>
        </p:spPr>
        <p:txBody>
          <a:bodyPr/>
          <a:lstStyle/>
          <a:p>
            <a:r>
              <a:rPr lang="en-US" sz="3600" b="0" dirty="0"/>
              <a:t>Fiji Case Study – Example Data</a:t>
            </a:r>
          </a:p>
        </p:txBody>
      </p:sp>
      <p:pic>
        <p:nvPicPr>
          <p:cNvPr id="9" name="Picture 8">
            <a:extLst>
              <a:ext uri="{FF2B5EF4-FFF2-40B4-BE49-F238E27FC236}">
                <a16:creationId xmlns:a16="http://schemas.microsoft.com/office/drawing/2014/main" id="{796E0A77-49C2-E842-9684-432DEE9F2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574" y="1848564"/>
            <a:ext cx="6198910" cy="3874319"/>
          </a:xfrm>
          <a:prstGeom prst="rect">
            <a:avLst/>
          </a:prstGeom>
          <a:ln>
            <a:solidFill>
              <a:srgbClr val="098379"/>
            </a:solidFill>
          </a:ln>
        </p:spPr>
      </p:pic>
      <p:sp>
        <p:nvSpPr>
          <p:cNvPr id="4" name="TextBox 3">
            <a:extLst>
              <a:ext uri="{FF2B5EF4-FFF2-40B4-BE49-F238E27FC236}">
                <a16:creationId xmlns:a16="http://schemas.microsoft.com/office/drawing/2014/main" id="{2A018C7A-2466-F941-9E57-C141CA3F507A}"/>
              </a:ext>
            </a:extLst>
          </p:cNvPr>
          <p:cNvSpPr txBox="1"/>
          <p:nvPr/>
        </p:nvSpPr>
        <p:spPr>
          <a:xfrm>
            <a:off x="2805285" y="5828069"/>
            <a:ext cx="6734830" cy="400110"/>
          </a:xfrm>
          <a:prstGeom prst="rect">
            <a:avLst/>
          </a:prstGeom>
          <a:noFill/>
        </p:spPr>
        <p:txBody>
          <a:bodyPr wrap="square" rtlCol="0">
            <a:spAutoFit/>
          </a:bodyPr>
          <a:lstStyle/>
          <a:p>
            <a:r>
              <a:rPr lang="en-US" sz="1000" dirty="0">
                <a:solidFill>
                  <a:srgbClr val="098379"/>
                </a:solidFill>
                <a:hlinkClick r:id="rId3">
                  <a:extLst>
                    <a:ext uri="{A12FA001-AC4F-418D-AE19-62706E023703}">
                      <ahyp:hlinkClr xmlns:ahyp="http://schemas.microsoft.com/office/drawing/2018/hyperlinkcolor" val="tx"/>
                    </a:ext>
                  </a:extLst>
                </a:hlinkClick>
              </a:rPr>
              <a:t>https://climateknowledgeportal.worldbank.org/country/fiji/climate-data-historical#:~:text=Temperatures%20in%20the%20vicinity%20of,0.1%C2%B0C%20per%20decade</a:t>
            </a:r>
            <a:r>
              <a:rPr lang="en-US" sz="1000" dirty="0">
                <a:solidFill>
                  <a:srgbClr val="098379"/>
                </a:solidFill>
              </a:rPr>
              <a:t>) </a:t>
            </a:r>
          </a:p>
        </p:txBody>
      </p:sp>
      <p:pic>
        <p:nvPicPr>
          <p:cNvPr id="5" name="Picture 4" descr="Text&#10;&#10;Description automatically generated">
            <a:extLst>
              <a:ext uri="{FF2B5EF4-FFF2-40B4-BE49-F238E27FC236}">
                <a16:creationId xmlns:a16="http://schemas.microsoft.com/office/drawing/2014/main" id="{6D1C5B11-7DE4-AC45-9347-BB46B8755AB1}"/>
              </a:ext>
            </a:extLst>
          </p:cNvPr>
          <p:cNvPicPr>
            <a:picLocks noChangeAspect="1"/>
          </p:cNvPicPr>
          <p:nvPr/>
        </p:nvPicPr>
        <p:blipFill rotWithShape="1">
          <a:blip r:embed="rId4">
            <a:extLst>
              <a:ext uri="{28A0092B-C50C-407E-A947-70E740481C1C}">
                <a14:useLocalDpi xmlns:a14="http://schemas.microsoft.com/office/drawing/2010/main" val="0"/>
              </a:ext>
            </a:extLst>
          </a:blip>
          <a:srcRect b="6179"/>
          <a:stretch/>
        </p:blipFill>
        <p:spPr>
          <a:xfrm>
            <a:off x="5845940" y="153468"/>
            <a:ext cx="6286500" cy="684000"/>
          </a:xfrm>
          <a:prstGeom prst="rect">
            <a:avLst/>
          </a:prstGeom>
        </p:spPr>
      </p:pic>
    </p:spTree>
    <p:extLst>
      <p:ext uri="{BB962C8B-B14F-4D97-AF65-F5344CB8AC3E}">
        <p14:creationId xmlns:p14="http://schemas.microsoft.com/office/powerpoint/2010/main" val="3100433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8836-0B4F-AE47-81F0-A72EA70D4BC3}"/>
              </a:ext>
            </a:extLst>
          </p:cNvPr>
          <p:cNvSpPr>
            <a:spLocks noGrp="1"/>
          </p:cNvSpPr>
          <p:nvPr>
            <p:ph type="title"/>
          </p:nvPr>
        </p:nvSpPr>
        <p:spPr>
          <a:xfrm>
            <a:off x="1061544" y="1413338"/>
            <a:ext cx="10292255" cy="1187972"/>
          </a:xfrm>
        </p:spPr>
        <p:txBody>
          <a:bodyPr/>
          <a:lstStyle/>
          <a:p>
            <a:r>
              <a:rPr lang="en-US" sz="3600" b="0" dirty="0"/>
              <a:t>Fiji Case Study – Example of Identifying Patterns, Trends and Relationships from the data.</a:t>
            </a:r>
          </a:p>
        </p:txBody>
      </p:sp>
      <p:sp>
        <p:nvSpPr>
          <p:cNvPr id="3" name="Content Placeholder 2">
            <a:extLst>
              <a:ext uri="{FF2B5EF4-FFF2-40B4-BE49-F238E27FC236}">
                <a16:creationId xmlns:a16="http://schemas.microsoft.com/office/drawing/2014/main" id="{8B9D909B-836A-844F-B1CA-2F002591E9E6}"/>
              </a:ext>
            </a:extLst>
          </p:cNvPr>
          <p:cNvSpPr>
            <a:spLocks noGrp="1"/>
          </p:cNvSpPr>
          <p:nvPr>
            <p:ph idx="1"/>
          </p:nvPr>
        </p:nvSpPr>
        <p:spPr>
          <a:xfrm>
            <a:off x="1061544" y="3107517"/>
            <a:ext cx="10292256" cy="2855395"/>
          </a:xfrm>
        </p:spPr>
        <p:txBody>
          <a:bodyPr/>
          <a:lstStyle/>
          <a:p>
            <a:pPr>
              <a:spcAft>
                <a:spcPts val="300"/>
              </a:spcAft>
            </a:pPr>
            <a:r>
              <a:rPr lang="en-AU" sz="2000" dirty="0">
                <a:latin typeface="MrEavesXLModOT" panose="020B0603060502020204" charset="0"/>
              </a:rPr>
              <a:t>Fiji has experienced hotter temperatures, which is an effect of climate change and is shown in the minimum and maximum temperature graphs (see Figures 1 and 2). Warming has been strongest in daily maximum temperatures (around 0.2°C per decade) and similar in daily minimum temperatures (around 0.1°C per decade). </a:t>
            </a:r>
          </a:p>
        </p:txBody>
      </p:sp>
      <p:sp>
        <p:nvSpPr>
          <p:cNvPr id="4" name="TextBox 3">
            <a:extLst>
              <a:ext uri="{FF2B5EF4-FFF2-40B4-BE49-F238E27FC236}">
                <a16:creationId xmlns:a16="http://schemas.microsoft.com/office/drawing/2014/main" id="{3EAF36AF-BAF5-1740-A99D-C75A00ECCEF0}"/>
              </a:ext>
            </a:extLst>
          </p:cNvPr>
          <p:cNvSpPr txBox="1"/>
          <p:nvPr/>
        </p:nvSpPr>
        <p:spPr>
          <a:xfrm>
            <a:off x="1061544" y="5777271"/>
            <a:ext cx="8360042" cy="400110"/>
          </a:xfrm>
          <a:prstGeom prst="rect">
            <a:avLst/>
          </a:prstGeom>
          <a:noFill/>
        </p:spPr>
        <p:txBody>
          <a:bodyPr wrap="square" rtlCol="0">
            <a:spAutoFit/>
          </a:bodyPr>
          <a:lstStyle/>
          <a:p>
            <a:r>
              <a:rPr lang="en-US" sz="1000" dirty="0">
                <a:solidFill>
                  <a:srgbClr val="098379"/>
                </a:solidFill>
                <a:hlinkClick r:id="rId2">
                  <a:extLst>
                    <a:ext uri="{A12FA001-AC4F-418D-AE19-62706E023703}">
                      <ahyp:hlinkClr xmlns:ahyp="http://schemas.microsoft.com/office/drawing/2018/hyperlinkcolor" val="tx"/>
                    </a:ext>
                  </a:extLst>
                </a:hlinkClick>
              </a:rPr>
              <a:t>https://climateknowledgeportal.worldbank.org/country/fiji/climate-data-historical#:~:text=Temperatures%20in%20the%20vicinity%20of,0.1%C2%B0C%20per%20decade</a:t>
            </a:r>
            <a:r>
              <a:rPr lang="en-US" sz="1000" dirty="0">
                <a:solidFill>
                  <a:srgbClr val="098379"/>
                </a:solidFill>
              </a:rPr>
              <a:t>) </a:t>
            </a:r>
          </a:p>
        </p:txBody>
      </p:sp>
      <p:pic>
        <p:nvPicPr>
          <p:cNvPr id="5" name="Picture 4" descr="Text&#10;&#10;Description automatically generated">
            <a:extLst>
              <a:ext uri="{FF2B5EF4-FFF2-40B4-BE49-F238E27FC236}">
                <a16:creationId xmlns:a16="http://schemas.microsoft.com/office/drawing/2014/main" id="{ED0CF549-075D-234F-9BE2-AF4759592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141" y="166045"/>
            <a:ext cx="6286500" cy="729043"/>
          </a:xfrm>
          <a:prstGeom prst="rect">
            <a:avLst/>
          </a:prstGeom>
        </p:spPr>
      </p:pic>
    </p:spTree>
    <p:extLst>
      <p:ext uri="{BB962C8B-B14F-4D97-AF65-F5344CB8AC3E}">
        <p14:creationId xmlns:p14="http://schemas.microsoft.com/office/powerpoint/2010/main" val="210568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8E34-7E55-CE4E-9F52-FC5842E11032}"/>
              </a:ext>
            </a:extLst>
          </p:cNvPr>
          <p:cNvSpPr>
            <a:spLocks noGrp="1"/>
          </p:cNvSpPr>
          <p:nvPr>
            <p:ph type="title"/>
          </p:nvPr>
        </p:nvSpPr>
        <p:spPr>
          <a:xfrm>
            <a:off x="1072054" y="1786758"/>
            <a:ext cx="10281745" cy="780393"/>
          </a:xfrm>
        </p:spPr>
        <p:txBody>
          <a:bodyPr/>
          <a:lstStyle/>
          <a:p>
            <a:r>
              <a:rPr lang="en-US" sz="3600" b="0" dirty="0"/>
              <a:t>Research for the Introduction</a:t>
            </a:r>
          </a:p>
        </p:txBody>
      </p:sp>
      <p:sp>
        <p:nvSpPr>
          <p:cNvPr id="3" name="Content Placeholder 2">
            <a:extLst>
              <a:ext uri="{FF2B5EF4-FFF2-40B4-BE49-F238E27FC236}">
                <a16:creationId xmlns:a16="http://schemas.microsoft.com/office/drawing/2014/main" id="{68FD1A5F-CDEA-A64F-BDFB-FDA727EFA8E4}"/>
              </a:ext>
            </a:extLst>
          </p:cNvPr>
          <p:cNvSpPr>
            <a:spLocks noGrp="1"/>
          </p:cNvSpPr>
          <p:nvPr>
            <p:ph idx="1"/>
          </p:nvPr>
        </p:nvSpPr>
        <p:spPr>
          <a:xfrm>
            <a:off x="1072054" y="3116318"/>
            <a:ext cx="10281746" cy="780393"/>
          </a:xfrm>
        </p:spPr>
        <p:txBody>
          <a:bodyPr/>
          <a:lstStyle/>
          <a:p>
            <a:r>
              <a:rPr lang="en-AU" sz="2000" dirty="0">
                <a:latin typeface="MrEavesXLModOT" panose="020B0603060502020204" charset="0"/>
              </a:rPr>
              <a:t>Use the data to explain the agricultural challenges caused from the climate challenge. </a:t>
            </a:r>
          </a:p>
        </p:txBody>
      </p:sp>
      <p:pic>
        <p:nvPicPr>
          <p:cNvPr id="4" name="Picture 3" descr="Text&#10;&#10;Description automatically generated">
            <a:extLst>
              <a:ext uri="{FF2B5EF4-FFF2-40B4-BE49-F238E27FC236}">
                <a16:creationId xmlns:a16="http://schemas.microsoft.com/office/drawing/2014/main" id="{98B6B261-C636-294D-9D48-6438C1419D37}"/>
              </a:ext>
            </a:extLst>
          </p:cNvPr>
          <p:cNvPicPr>
            <a:picLocks noChangeAspect="1"/>
          </p:cNvPicPr>
          <p:nvPr/>
        </p:nvPicPr>
        <p:blipFill rotWithShape="1">
          <a:blip r:embed="rId2">
            <a:extLst>
              <a:ext uri="{28A0092B-C50C-407E-A947-70E740481C1C}">
                <a14:useLocalDpi xmlns:a14="http://schemas.microsoft.com/office/drawing/2010/main" val="0"/>
              </a:ext>
            </a:extLst>
          </a:blip>
          <a:srcRect b="6179"/>
          <a:stretch/>
        </p:blipFill>
        <p:spPr>
          <a:xfrm>
            <a:off x="5847693" y="148214"/>
            <a:ext cx="6286500" cy="684000"/>
          </a:xfrm>
          <a:prstGeom prst="rect">
            <a:avLst/>
          </a:prstGeom>
        </p:spPr>
      </p:pic>
    </p:spTree>
    <p:extLst>
      <p:ext uri="{BB962C8B-B14F-4D97-AF65-F5344CB8AC3E}">
        <p14:creationId xmlns:p14="http://schemas.microsoft.com/office/powerpoint/2010/main" val="334810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5327-40AF-C544-9C9D-3EFAF8219F1D}"/>
              </a:ext>
            </a:extLst>
          </p:cNvPr>
          <p:cNvSpPr>
            <a:spLocks noGrp="1"/>
          </p:cNvSpPr>
          <p:nvPr>
            <p:ph type="title"/>
          </p:nvPr>
        </p:nvSpPr>
        <p:spPr>
          <a:xfrm>
            <a:off x="1056290" y="1303282"/>
            <a:ext cx="10297510" cy="1255987"/>
          </a:xfrm>
        </p:spPr>
        <p:txBody>
          <a:bodyPr/>
          <a:lstStyle/>
          <a:p>
            <a:r>
              <a:rPr lang="en-US" sz="3600" b="0" dirty="0"/>
              <a:t>Fiji Case Study – Example explanation</a:t>
            </a:r>
          </a:p>
        </p:txBody>
      </p:sp>
      <p:sp>
        <p:nvSpPr>
          <p:cNvPr id="3" name="Content Placeholder 2">
            <a:extLst>
              <a:ext uri="{FF2B5EF4-FFF2-40B4-BE49-F238E27FC236}">
                <a16:creationId xmlns:a16="http://schemas.microsoft.com/office/drawing/2014/main" id="{D4346449-B6F8-D94C-AB05-414EE13A6A97}"/>
              </a:ext>
            </a:extLst>
          </p:cNvPr>
          <p:cNvSpPr>
            <a:spLocks noGrp="1"/>
          </p:cNvSpPr>
          <p:nvPr>
            <p:ph idx="1"/>
          </p:nvPr>
        </p:nvSpPr>
        <p:spPr>
          <a:xfrm>
            <a:off x="1056288" y="2988278"/>
            <a:ext cx="10297511" cy="2788993"/>
          </a:xfrm>
        </p:spPr>
        <p:txBody>
          <a:bodyPr/>
          <a:lstStyle/>
          <a:p>
            <a:r>
              <a:rPr lang="en-AU" sz="2000" dirty="0">
                <a:latin typeface="MrEavesXLModOT" panose="020B0603060502020204" charset="0"/>
              </a:rPr>
              <a:t>These hotter temperatures create challenges for agriculture production because they create an increase in soil temperature making the crops vulnerable. </a:t>
            </a:r>
          </a:p>
        </p:txBody>
      </p:sp>
      <p:pic>
        <p:nvPicPr>
          <p:cNvPr id="4" name="Picture 3" descr="Text&#10;&#10;Description automatically generated">
            <a:extLst>
              <a:ext uri="{FF2B5EF4-FFF2-40B4-BE49-F238E27FC236}">
                <a16:creationId xmlns:a16="http://schemas.microsoft.com/office/drawing/2014/main" id="{7949CE66-1C1F-4D42-9FE4-6D0D2CCB0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182" y="145230"/>
            <a:ext cx="6286500" cy="729043"/>
          </a:xfrm>
          <a:prstGeom prst="rect">
            <a:avLst/>
          </a:prstGeom>
        </p:spPr>
      </p:pic>
    </p:spTree>
    <p:extLst>
      <p:ext uri="{BB962C8B-B14F-4D97-AF65-F5344CB8AC3E}">
        <p14:creationId xmlns:p14="http://schemas.microsoft.com/office/powerpoint/2010/main" val="1536429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A4F8-8AC8-5C47-ABF6-63D05C07C4BF}"/>
              </a:ext>
            </a:extLst>
          </p:cNvPr>
          <p:cNvSpPr>
            <a:spLocks noGrp="1"/>
          </p:cNvSpPr>
          <p:nvPr>
            <p:ph type="title"/>
          </p:nvPr>
        </p:nvSpPr>
        <p:spPr>
          <a:xfrm>
            <a:off x="1066800" y="1245475"/>
            <a:ext cx="10287000" cy="1219201"/>
          </a:xfrm>
        </p:spPr>
        <p:txBody>
          <a:bodyPr/>
          <a:lstStyle/>
          <a:p>
            <a:r>
              <a:rPr lang="en-US" sz="3600" b="0" dirty="0"/>
              <a:t>Fiji Case Study – Example data analysis paragraph </a:t>
            </a:r>
          </a:p>
        </p:txBody>
      </p:sp>
      <p:sp>
        <p:nvSpPr>
          <p:cNvPr id="3" name="Content Placeholder 2">
            <a:extLst>
              <a:ext uri="{FF2B5EF4-FFF2-40B4-BE49-F238E27FC236}">
                <a16:creationId xmlns:a16="http://schemas.microsoft.com/office/drawing/2014/main" id="{1699F54C-3871-B54F-AD71-E3B9E051D866}"/>
              </a:ext>
            </a:extLst>
          </p:cNvPr>
          <p:cNvSpPr>
            <a:spLocks noGrp="1"/>
          </p:cNvSpPr>
          <p:nvPr>
            <p:ph idx="1"/>
          </p:nvPr>
        </p:nvSpPr>
        <p:spPr>
          <a:xfrm>
            <a:off x="1066798" y="3048000"/>
            <a:ext cx="10287001" cy="2729271"/>
          </a:xfrm>
        </p:spPr>
        <p:txBody>
          <a:bodyPr/>
          <a:lstStyle/>
          <a:p>
            <a:r>
              <a:rPr lang="en-AU" sz="2000" dirty="0">
                <a:latin typeface="MrEavesXLModOT" panose="020B0603060502020204" charset="0"/>
              </a:rPr>
              <a:t>Fiji has experienced hotter temperatures, which is an effect of climate change and is shown in the minimum and maximum temperature graphs (see Figures 1 and 2). Warming has been strongest in daily maximum temperatures (around 0.2°C per decade) and similar in daily minimum temperatures (around 0.1°C per decade). These hotter temperatures create challenges for agriculture production because they create an increase in soil temperature making the crops vulnerable. </a:t>
            </a:r>
          </a:p>
          <a:p>
            <a:endParaRPr lang="en-US" dirty="0"/>
          </a:p>
        </p:txBody>
      </p:sp>
      <p:pic>
        <p:nvPicPr>
          <p:cNvPr id="4" name="Picture 3" descr="Text&#10;&#10;Description automatically generated">
            <a:extLst>
              <a:ext uri="{FF2B5EF4-FFF2-40B4-BE49-F238E27FC236}">
                <a16:creationId xmlns:a16="http://schemas.microsoft.com/office/drawing/2014/main" id="{FCDE4649-2232-8E45-9928-BA09182AE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948" y="129463"/>
            <a:ext cx="6286500" cy="729043"/>
          </a:xfrm>
          <a:prstGeom prst="rect">
            <a:avLst/>
          </a:prstGeom>
        </p:spPr>
      </p:pic>
    </p:spTree>
    <p:extLst>
      <p:ext uri="{BB962C8B-B14F-4D97-AF65-F5344CB8AC3E}">
        <p14:creationId xmlns:p14="http://schemas.microsoft.com/office/powerpoint/2010/main" val="254886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2144" y="1107166"/>
            <a:ext cx="8550657" cy="624414"/>
          </a:xfrm>
        </p:spPr>
        <p:txBody>
          <a:bodyPr>
            <a:normAutofit/>
          </a:bodyPr>
          <a:lstStyle/>
          <a:p>
            <a:r>
              <a:rPr lang="en-AU" sz="3600" b="0" dirty="0"/>
              <a:t>Students will:</a:t>
            </a:r>
          </a:p>
        </p:txBody>
      </p:sp>
      <p:graphicFrame>
        <p:nvGraphicFramePr>
          <p:cNvPr id="41" name="Content Placeholder 2">
            <a:extLst>
              <a:ext uri="{FF2B5EF4-FFF2-40B4-BE49-F238E27FC236}">
                <a16:creationId xmlns:a16="http://schemas.microsoft.com/office/drawing/2014/main" id="{7F40ED7C-2712-41B6-988E-071CBEC377C6}"/>
              </a:ext>
            </a:extLst>
          </p:cNvPr>
          <p:cNvGraphicFramePr/>
          <p:nvPr>
            <p:extLst>
              <p:ext uri="{D42A27DB-BD31-4B8C-83A1-F6EECF244321}">
                <p14:modId xmlns:p14="http://schemas.microsoft.com/office/powerpoint/2010/main" val="1460746631"/>
              </p:ext>
            </p:extLst>
          </p:nvPr>
        </p:nvGraphicFramePr>
        <p:xfrm>
          <a:off x="1239012" y="1362456"/>
          <a:ext cx="10117836" cy="5189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87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8F9A-DFDE-5449-84F9-C59B07A04CFF}"/>
              </a:ext>
            </a:extLst>
          </p:cNvPr>
          <p:cNvSpPr>
            <a:spLocks noGrp="1"/>
          </p:cNvSpPr>
          <p:nvPr>
            <p:ph type="title"/>
          </p:nvPr>
        </p:nvSpPr>
        <p:spPr>
          <a:xfrm>
            <a:off x="1066800" y="1589722"/>
            <a:ext cx="10287000" cy="832912"/>
          </a:xfrm>
        </p:spPr>
        <p:txBody>
          <a:bodyPr/>
          <a:lstStyle/>
          <a:p>
            <a:r>
              <a:rPr lang="en-US" sz="3600" b="0" dirty="0"/>
              <a:t>Recommendations</a:t>
            </a:r>
          </a:p>
        </p:txBody>
      </p:sp>
      <p:sp>
        <p:nvSpPr>
          <p:cNvPr id="7" name="Content Placeholder 6">
            <a:extLst>
              <a:ext uri="{FF2B5EF4-FFF2-40B4-BE49-F238E27FC236}">
                <a16:creationId xmlns:a16="http://schemas.microsoft.com/office/drawing/2014/main" id="{AC8A3902-EEAA-2C41-A528-62867C259F65}"/>
              </a:ext>
            </a:extLst>
          </p:cNvPr>
          <p:cNvSpPr>
            <a:spLocks noGrp="1"/>
          </p:cNvSpPr>
          <p:nvPr>
            <p:ph idx="1"/>
          </p:nvPr>
        </p:nvSpPr>
        <p:spPr>
          <a:xfrm>
            <a:off x="1103586" y="2916621"/>
            <a:ext cx="10250214" cy="2860650"/>
          </a:xfrm>
        </p:spPr>
        <p:txBody>
          <a:bodyPr/>
          <a:lstStyle/>
          <a:p>
            <a:r>
              <a:rPr lang="en-US" sz="2000" dirty="0">
                <a:latin typeface="MrEavesXLModOT" panose="020B0603060502020204" charset="0"/>
              </a:rPr>
              <a:t>As a class, share the different agricultural practices from the report. </a:t>
            </a:r>
          </a:p>
          <a:p>
            <a:endParaRPr lang="en-US" sz="2000" dirty="0">
              <a:latin typeface="MrEavesXLModOT" panose="020B0603060502020204" charset="0"/>
            </a:endParaRPr>
          </a:p>
          <a:p>
            <a:r>
              <a:rPr lang="en-US" sz="2000" dirty="0">
                <a:latin typeface="MrEavesXLModOT" panose="020B0603060502020204" charset="0"/>
              </a:rPr>
              <a:t>Individually, select a maximum of three agricultural practices that could benefit your country.</a:t>
            </a:r>
          </a:p>
          <a:p>
            <a:endParaRPr lang="en-US" dirty="0"/>
          </a:p>
        </p:txBody>
      </p:sp>
      <p:pic>
        <p:nvPicPr>
          <p:cNvPr id="9" name="Picture 8">
            <a:extLst>
              <a:ext uri="{FF2B5EF4-FFF2-40B4-BE49-F238E27FC236}">
                <a16:creationId xmlns:a16="http://schemas.microsoft.com/office/drawing/2014/main" id="{9414F030-DD6F-8A41-8530-C89CB6FB24F1}"/>
              </a:ext>
            </a:extLst>
          </p:cNvPr>
          <p:cNvPicPr>
            <a:picLocks noChangeAspect="1"/>
          </p:cNvPicPr>
          <p:nvPr/>
        </p:nvPicPr>
        <p:blipFill rotWithShape="1">
          <a:blip r:embed="rId2">
            <a:extLst>
              <a:ext uri="{28A0092B-C50C-407E-A947-70E740481C1C}">
                <a14:useLocalDpi xmlns:a14="http://schemas.microsoft.com/office/drawing/2010/main" val="0"/>
              </a:ext>
            </a:extLst>
          </a:blip>
          <a:srcRect b="60309"/>
          <a:stretch/>
        </p:blipFill>
        <p:spPr>
          <a:xfrm>
            <a:off x="4543534" y="157655"/>
            <a:ext cx="7480300" cy="977900"/>
          </a:xfrm>
          <a:prstGeom prst="rect">
            <a:avLst/>
          </a:prstGeom>
        </p:spPr>
      </p:pic>
    </p:spTree>
    <p:extLst>
      <p:ext uri="{BB962C8B-B14F-4D97-AF65-F5344CB8AC3E}">
        <p14:creationId xmlns:p14="http://schemas.microsoft.com/office/powerpoint/2010/main" val="882279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574D-C55D-A34B-B546-59FB0EF41740}"/>
              </a:ext>
            </a:extLst>
          </p:cNvPr>
          <p:cNvSpPr>
            <a:spLocks noGrp="1"/>
          </p:cNvSpPr>
          <p:nvPr>
            <p:ph type="title"/>
          </p:nvPr>
        </p:nvSpPr>
        <p:spPr>
          <a:xfrm>
            <a:off x="1077310" y="1403131"/>
            <a:ext cx="10276490" cy="604346"/>
          </a:xfrm>
        </p:spPr>
        <p:txBody>
          <a:bodyPr/>
          <a:lstStyle/>
          <a:p>
            <a:r>
              <a:rPr lang="en-US" sz="3600" b="0" dirty="0"/>
              <a:t>Recommendations</a:t>
            </a:r>
          </a:p>
        </p:txBody>
      </p:sp>
      <p:sp>
        <p:nvSpPr>
          <p:cNvPr id="3" name="Content Placeholder 2">
            <a:extLst>
              <a:ext uri="{FF2B5EF4-FFF2-40B4-BE49-F238E27FC236}">
                <a16:creationId xmlns:a16="http://schemas.microsoft.com/office/drawing/2014/main" id="{B8882A4F-BBF4-5F41-8100-B8778497EBCB}"/>
              </a:ext>
            </a:extLst>
          </p:cNvPr>
          <p:cNvSpPr>
            <a:spLocks noGrp="1"/>
          </p:cNvSpPr>
          <p:nvPr>
            <p:ph idx="1"/>
          </p:nvPr>
        </p:nvSpPr>
        <p:spPr>
          <a:xfrm>
            <a:off x="1077308" y="2370084"/>
            <a:ext cx="10276491" cy="3431628"/>
          </a:xfrm>
        </p:spPr>
        <p:txBody>
          <a:bodyPr/>
          <a:lstStyle/>
          <a:p>
            <a:r>
              <a:rPr lang="en-US" sz="2000" dirty="0">
                <a:latin typeface="MrEavesXLModOT" panose="020B0603060502020204" charset="0"/>
              </a:rPr>
              <a:t>For each agricultural practice, use a separate table below to </a:t>
            </a:r>
            <a:r>
              <a:rPr lang="en-US" sz="2000" dirty="0" err="1">
                <a:latin typeface="MrEavesXLModOT" panose="020B0603060502020204" charset="0"/>
              </a:rPr>
              <a:t>analyse</a:t>
            </a:r>
            <a:r>
              <a:rPr lang="en-US" sz="2000" dirty="0">
                <a:latin typeface="MrEavesXLModOT" panose="020B0603060502020204" charset="0"/>
              </a:rPr>
              <a:t> it according to economic, environmental and social factors. Include the table in your report.</a:t>
            </a:r>
          </a:p>
          <a:p>
            <a:endParaRPr lang="en-US" sz="2000" dirty="0">
              <a:latin typeface="MrEavesXLModOT" panose="020B0603060502020204" charset="0"/>
            </a:endParaRPr>
          </a:p>
          <a:p>
            <a:endParaRPr lang="en-US" sz="2000" dirty="0">
              <a:latin typeface="MrEavesXLModOT" panose="020B0603060502020204" charset="0"/>
            </a:endParaRPr>
          </a:p>
          <a:p>
            <a:endParaRPr lang="en-US" sz="2000" dirty="0">
              <a:latin typeface="MrEavesXLModOT" panose="020B0603060502020204" charset="0"/>
            </a:endParaRPr>
          </a:p>
          <a:p>
            <a:endParaRPr lang="en-US" sz="2000" dirty="0">
              <a:latin typeface="MrEavesXLModOT" panose="020B0603060502020204" charset="0"/>
            </a:endParaRPr>
          </a:p>
          <a:p>
            <a:endParaRPr lang="en-US" sz="2000" dirty="0">
              <a:latin typeface="MrEavesXLModOT" panose="020B0603060502020204" charset="0"/>
            </a:endParaRPr>
          </a:p>
          <a:p>
            <a:r>
              <a:rPr lang="en-US" sz="2000" dirty="0">
                <a:latin typeface="MrEavesXLModOT" panose="020B0603060502020204" charset="0"/>
              </a:rPr>
              <a:t>From the information in the tables, select the most appropriate recommendation for your country and explain how it will support the development of a better future. </a:t>
            </a:r>
          </a:p>
          <a:p>
            <a:endParaRPr lang="en-US" dirty="0"/>
          </a:p>
        </p:txBody>
      </p:sp>
      <p:graphicFrame>
        <p:nvGraphicFramePr>
          <p:cNvPr id="4" name="Table 4">
            <a:extLst>
              <a:ext uri="{FF2B5EF4-FFF2-40B4-BE49-F238E27FC236}">
                <a16:creationId xmlns:a16="http://schemas.microsoft.com/office/drawing/2014/main" id="{B3E7C5C3-6BE9-1A42-8046-D0C8F3EF3F48}"/>
              </a:ext>
            </a:extLst>
          </p:cNvPr>
          <p:cNvGraphicFramePr>
            <a:graphicFrameLocks noGrp="1"/>
          </p:cNvGraphicFramePr>
          <p:nvPr>
            <p:extLst>
              <p:ext uri="{D42A27DB-BD31-4B8C-83A1-F6EECF244321}">
                <p14:modId xmlns:p14="http://schemas.microsoft.com/office/powerpoint/2010/main" val="1735581923"/>
              </p:ext>
            </p:extLst>
          </p:nvPr>
        </p:nvGraphicFramePr>
        <p:xfrm>
          <a:off x="1981200" y="3299169"/>
          <a:ext cx="8229600" cy="1483360"/>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2352739126"/>
                    </a:ext>
                  </a:extLst>
                </a:gridCol>
                <a:gridCol w="2743200">
                  <a:extLst>
                    <a:ext uri="{9D8B030D-6E8A-4147-A177-3AD203B41FA5}">
                      <a16:colId xmlns:a16="http://schemas.microsoft.com/office/drawing/2014/main" val="341179491"/>
                    </a:ext>
                  </a:extLst>
                </a:gridCol>
                <a:gridCol w="2743200">
                  <a:extLst>
                    <a:ext uri="{9D8B030D-6E8A-4147-A177-3AD203B41FA5}">
                      <a16:colId xmlns:a16="http://schemas.microsoft.com/office/drawing/2014/main" val="1469661376"/>
                    </a:ext>
                  </a:extLst>
                </a:gridCol>
              </a:tblGrid>
              <a:tr h="370840">
                <a:tc>
                  <a:txBody>
                    <a:bodyPr/>
                    <a:lstStyle/>
                    <a:p>
                      <a:r>
                        <a:rPr lang="en-US" dirty="0"/>
                        <a:t>Factors</a:t>
                      </a:r>
                    </a:p>
                  </a:txBody>
                  <a:tcPr/>
                </a:tc>
                <a:tc>
                  <a:txBody>
                    <a:bodyPr/>
                    <a:lstStyle/>
                    <a:p>
                      <a:r>
                        <a:rPr lang="en-US" dirty="0"/>
                        <a:t>Positive Impacts</a:t>
                      </a:r>
                    </a:p>
                  </a:txBody>
                  <a:tcPr/>
                </a:tc>
                <a:tc>
                  <a:txBody>
                    <a:bodyPr/>
                    <a:lstStyle/>
                    <a:p>
                      <a:r>
                        <a:rPr lang="en-US" dirty="0"/>
                        <a:t>Negative Impacts</a:t>
                      </a:r>
                    </a:p>
                  </a:txBody>
                  <a:tcPr/>
                </a:tc>
                <a:extLst>
                  <a:ext uri="{0D108BD9-81ED-4DB2-BD59-A6C34878D82A}">
                    <a16:rowId xmlns:a16="http://schemas.microsoft.com/office/drawing/2014/main" val="968813976"/>
                  </a:ext>
                </a:extLst>
              </a:tr>
              <a:tr h="370840">
                <a:tc>
                  <a:txBody>
                    <a:bodyPr/>
                    <a:lstStyle/>
                    <a:p>
                      <a:r>
                        <a:rPr lang="en-US" dirty="0"/>
                        <a:t>Economic</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89015724"/>
                  </a:ext>
                </a:extLst>
              </a:tr>
              <a:tr h="370840">
                <a:tc>
                  <a:txBody>
                    <a:bodyPr/>
                    <a:lstStyle/>
                    <a:p>
                      <a:r>
                        <a:rPr lang="en-US" dirty="0"/>
                        <a:t>Environmental</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58804078"/>
                  </a:ext>
                </a:extLst>
              </a:tr>
              <a:tr h="370840">
                <a:tc>
                  <a:txBody>
                    <a:bodyPr/>
                    <a:lstStyle/>
                    <a:p>
                      <a:r>
                        <a:rPr lang="en-US" dirty="0"/>
                        <a:t>Social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65708190"/>
                  </a:ext>
                </a:extLst>
              </a:tr>
            </a:tbl>
          </a:graphicData>
        </a:graphic>
      </p:graphicFrame>
      <p:pic>
        <p:nvPicPr>
          <p:cNvPr id="5" name="Picture 4">
            <a:extLst>
              <a:ext uri="{FF2B5EF4-FFF2-40B4-BE49-F238E27FC236}">
                <a16:creationId xmlns:a16="http://schemas.microsoft.com/office/drawing/2014/main" id="{02602397-9447-3943-BD83-1183C61692DA}"/>
              </a:ext>
            </a:extLst>
          </p:cNvPr>
          <p:cNvPicPr>
            <a:picLocks noChangeAspect="1"/>
          </p:cNvPicPr>
          <p:nvPr/>
        </p:nvPicPr>
        <p:blipFill rotWithShape="1">
          <a:blip r:embed="rId2">
            <a:extLst>
              <a:ext uri="{28A0092B-C50C-407E-A947-70E740481C1C}">
                <a14:useLocalDpi xmlns:a14="http://schemas.microsoft.com/office/drawing/2010/main" val="0"/>
              </a:ext>
            </a:extLst>
          </a:blip>
          <a:srcRect b="60309"/>
          <a:stretch/>
        </p:blipFill>
        <p:spPr>
          <a:xfrm>
            <a:off x="4543535" y="155381"/>
            <a:ext cx="7480300" cy="977900"/>
          </a:xfrm>
          <a:prstGeom prst="rect">
            <a:avLst/>
          </a:prstGeom>
        </p:spPr>
      </p:pic>
    </p:spTree>
    <p:extLst>
      <p:ext uri="{BB962C8B-B14F-4D97-AF65-F5344CB8AC3E}">
        <p14:creationId xmlns:p14="http://schemas.microsoft.com/office/powerpoint/2010/main" val="3151238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FFD0-036B-FA45-8C87-8E6376F3B75C}"/>
              </a:ext>
            </a:extLst>
          </p:cNvPr>
          <p:cNvSpPr>
            <a:spLocks noGrp="1"/>
          </p:cNvSpPr>
          <p:nvPr>
            <p:ph type="title"/>
          </p:nvPr>
        </p:nvSpPr>
        <p:spPr>
          <a:xfrm>
            <a:off x="1072054" y="1539766"/>
            <a:ext cx="10281745" cy="851337"/>
          </a:xfrm>
        </p:spPr>
        <p:txBody>
          <a:bodyPr/>
          <a:lstStyle/>
          <a:p>
            <a:r>
              <a:rPr lang="en-US" sz="3600" b="0" dirty="0"/>
              <a:t>Implementation – Your time to be creative!  </a:t>
            </a:r>
          </a:p>
        </p:txBody>
      </p:sp>
      <p:sp>
        <p:nvSpPr>
          <p:cNvPr id="3" name="Content Placeholder 2">
            <a:extLst>
              <a:ext uri="{FF2B5EF4-FFF2-40B4-BE49-F238E27FC236}">
                <a16:creationId xmlns:a16="http://schemas.microsoft.com/office/drawing/2014/main" id="{BD00A83F-436C-734D-B3D9-D5473549B39C}"/>
              </a:ext>
            </a:extLst>
          </p:cNvPr>
          <p:cNvSpPr>
            <a:spLocks noGrp="1"/>
          </p:cNvSpPr>
          <p:nvPr>
            <p:ph idx="1"/>
          </p:nvPr>
        </p:nvSpPr>
        <p:spPr>
          <a:xfrm>
            <a:off x="1072054" y="2890345"/>
            <a:ext cx="10281746" cy="2886926"/>
          </a:xfrm>
        </p:spPr>
        <p:txBody>
          <a:bodyPr/>
          <a:lstStyle/>
          <a:p>
            <a:pPr lvl="0"/>
            <a:r>
              <a:rPr lang="en-AU" sz="2000" dirty="0">
                <a:latin typeface="MrEavesXLModOT" panose="020B0603060502020204" charset="0"/>
              </a:rPr>
              <a:t>For the selected recommendation, include information about the following: </a:t>
            </a:r>
            <a:br>
              <a:rPr lang="en-AU" sz="2000" dirty="0">
                <a:latin typeface="MrEavesXLModOT" panose="020B0603060502020204" charset="0"/>
              </a:rPr>
            </a:br>
            <a:endParaRPr lang="en-AU" sz="2000" dirty="0">
              <a:latin typeface="MrEavesXLModOT" panose="020B0603060502020204" charset="0"/>
            </a:endParaRPr>
          </a:p>
          <a:p>
            <a:pPr lvl="0"/>
            <a:r>
              <a:rPr lang="en-AU" sz="2000" dirty="0">
                <a:latin typeface="MrEavesXLModOT" panose="020B0603060502020204" charset="0"/>
              </a:rPr>
              <a:t>What is the timeline for implementation?</a:t>
            </a:r>
            <a:endParaRPr lang="en-GB" sz="2000" dirty="0">
              <a:latin typeface="MrEavesXLModOT" panose="020B0603060502020204" charset="0"/>
            </a:endParaRPr>
          </a:p>
          <a:p>
            <a:pPr lvl="0"/>
            <a:r>
              <a:rPr lang="en-AU" sz="2000" dirty="0">
                <a:latin typeface="MrEavesXLModOT" panose="020B0603060502020204" charset="0"/>
              </a:rPr>
              <a:t>What is required for the agricultural practice to succeed? What resources, people, technology or products?</a:t>
            </a:r>
          </a:p>
          <a:p>
            <a:pPr lvl="0"/>
            <a:r>
              <a:rPr lang="en-AU" sz="2000" dirty="0">
                <a:latin typeface="MrEavesXLModOT" panose="020B0603060502020204" charset="0"/>
              </a:rPr>
              <a:t>What support do you need from Australia to activate your plan? Why should Australia contribute to this?</a:t>
            </a:r>
          </a:p>
        </p:txBody>
      </p:sp>
      <p:pic>
        <p:nvPicPr>
          <p:cNvPr id="4" name="Picture 3">
            <a:extLst>
              <a:ext uri="{FF2B5EF4-FFF2-40B4-BE49-F238E27FC236}">
                <a16:creationId xmlns:a16="http://schemas.microsoft.com/office/drawing/2014/main" id="{946BD51E-5CA1-ED47-A245-F9EF974863E5}"/>
              </a:ext>
            </a:extLst>
          </p:cNvPr>
          <p:cNvPicPr>
            <a:picLocks noChangeAspect="1"/>
          </p:cNvPicPr>
          <p:nvPr/>
        </p:nvPicPr>
        <p:blipFill rotWithShape="1">
          <a:blip r:embed="rId2">
            <a:extLst>
              <a:ext uri="{28A0092B-C50C-407E-A947-70E740481C1C}">
                <a14:useLocalDpi xmlns:a14="http://schemas.microsoft.com/office/drawing/2010/main" val="0"/>
              </a:ext>
            </a:extLst>
          </a:blip>
          <a:srcRect t="38659" b="15465"/>
          <a:stretch/>
        </p:blipFill>
        <p:spPr>
          <a:xfrm>
            <a:off x="6159062" y="145918"/>
            <a:ext cx="5880100" cy="888504"/>
          </a:xfrm>
          <a:prstGeom prst="rect">
            <a:avLst/>
          </a:prstGeom>
        </p:spPr>
      </p:pic>
    </p:spTree>
    <p:extLst>
      <p:ext uri="{BB962C8B-B14F-4D97-AF65-F5344CB8AC3E}">
        <p14:creationId xmlns:p14="http://schemas.microsoft.com/office/powerpoint/2010/main" val="291076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3731-9426-CE45-B730-824EB4F8D1E2}"/>
              </a:ext>
            </a:extLst>
          </p:cNvPr>
          <p:cNvSpPr>
            <a:spLocks noGrp="1"/>
          </p:cNvSpPr>
          <p:nvPr>
            <p:ph type="title"/>
          </p:nvPr>
        </p:nvSpPr>
        <p:spPr>
          <a:xfrm>
            <a:off x="1051032" y="1839310"/>
            <a:ext cx="10302767" cy="777766"/>
          </a:xfrm>
        </p:spPr>
        <p:txBody>
          <a:bodyPr/>
          <a:lstStyle/>
          <a:p>
            <a:r>
              <a:rPr lang="en-US" sz="3600" b="0" dirty="0"/>
              <a:t>List of References</a:t>
            </a:r>
          </a:p>
        </p:txBody>
      </p:sp>
      <p:sp>
        <p:nvSpPr>
          <p:cNvPr id="3" name="Content Placeholder 2">
            <a:extLst>
              <a:ext uri="{FF2B5EF4-FFF2-40B4-BE49-F238E27FC236}">
                <a16:creationId xmlns:a16="http://schemas.microsoft.com/office/drawing/2014/main" id="{0A954EF0-06D3-6D41-BEAD-89B301E5670A}"/>
              </a:ext>
            </a:extLst>
          </p:cNvPr>
          <p:cNvSpPr>
            <a:spLocks noGrp="1"/>
          </p:cNvSpPr>
          <p:nvPr>
            <p:ph idx="1"/>
          </p:nvPr>
        </p:nvSpPr>
        <p:spPr>
          <a:xfrm>
            <a:off x="1051034" y="3048000"/>
            <a:ext cx="10302766" cy="2729271"/>
          </a:xfrm>
        </p:spPr>
        <p:txBody>
          <a:bodyPr/>
          <a:lstStyle/>
          <a:p>
            <a:r>
              <a:rPr lang="en-US" sz="2000" dirty="0">
                <a:latin typeface="MrEavesXLModOT" panose="020B0603060502020204" charset="0"/>
              </a:rPr>
              <a:t>Include a list of references of all the sources used within your report. </a:t>
            </a:r>
          </a:p>
        </p:txBody>
      </p:sp>
      <p:pic>
        <p:nvPicPr>
          <p:cNvPr id="4" name="Picture 3">
            <a:extLst>
              <a:ext uri="{FF2B5EF4-FFF2-40B4-BE49-F238E27FC236}">
                <a16:creationId xmlns:a16="http://schemas.microsoft.com/office/drawing/2014/main" id="{C00C27F2-DD0B-1D4B-98BC-4F430A1AD13A}"/>
              </a:ext>
            </a:extLst>
          </p:cNvPr>
          <p:cNvPicPr>
            <a:picLocks noChangeAspect="1"/>
          </p:cNvPicPr>
          <p:nvPr/>
        </p:nvPicPr>
        <p:blipFill rotWithShape="1">
          <a:blip r:embed="rId2">
            <a:extLst>
              <a:ext uri="{28A0092B-C50C-407E-A947-70E740481C1C}">
                <a14:useLocalDpi xmlns:a14="http://schemas.microsoft.com/office/drawing/2010/main" val="0"/>
              </a:ext>
            </a:extLst>
          </a:blip>
          <a:srcRect t="86329"/>
          <a:stretch/>
        </p:blipFill>
        <p:spPr>
          <a:xfrm>
            <a:off x="4433395" y="336116"/>
            <a:ext cx="7480300" cy="336826"/>
          </a:xfrm>
          <a:prstGeom prst="rect">
            <a:avLst/>
          </a:prstGeom>
        </p:spPr>
      </p:pic>
    </p:spTree>
    <p:extLst>
      <p:ext uri="{BB962C8B-B14F-4D97-AF65-F5344CB8AC3E}">
        <p14:creationId xmlns:p14="http://schemas.microsoft.com/office/powerpoint/2010/main" val="2086840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1619DB-287D-47C8-A86D-35C5DF5D41CE}"/>
              </a:ext>
            </a:extLst>
          </p:cNvPr>
          <p:cNvPicPr>
            <a:picLocks noChangeAspect="1"/>
          </p:cNvPicPr>
          <p:nvPr/>
        </p:nvPicPr>
        <p:blipFill rotWithShape="1">
          <a:blip r:embed="rId3"/>
          <a:srcRect l="13985" r="8907" b="-2"/>
          <a:stretch/>
        </p:blipFill>
        <p:spPr>
          <a:xfrm>
            <a:off x="4869180" y="-1"/>
            <a:ext cx="7322820" cy="6085249"/>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E46ADFF-8140-4131-9BBD-60D255B15C2D}"/>
              </a:ext>
            </a:extLst>
          </p:cNvPr>
          <p:cNvSpPr>
            <a:spLocks noGrp="1"/>
          </p:cNvSpPr>
          <p:nvPr>
            <p:ph type="title"/>
          </p:nvPr>
        </p:nvSpPr>
        <p:spPr>
          <a:xfrm>
            <a:off x="1161288" y="694944"/>
            <a:ext cx="3195828" cy="978408"/>
          </a:xfrm>
        </p:spPr>
        <p:txBody>
          <a:bodyPr>
            <a:noAutofit/>
          </a:bodyPr>
          <a:lstStyle/>
          <a:p>
            <a:pPr>
              <a:lnSpc>
                <a:spcPct val="90000"/>
              </a:lnSpc>
            </a:pPr>
            <a:r>
              <a:rPr lang="en-AU" sz="3600" b="0" dirty="0"/>
              <a:t>The farmers need your help!</a:t>
            </a:r>
          </a:p>
        </p:txBody>
      </p:sp>
      <p:sp>
        <p:nvSpPr>
          <p:cNvPr id="3" name="Content Placeholder 2">
            <a:extLst>
              <a:ext uri="{FF2B5EF4-FFF2-40B4-BE49-F238E27FC236}">
                <a16:creationId xmlns:a16="http://schemas.microsoft.com/office/drawing/2014/main" id="{DC94DECB-8E72-43AC-B272-9768B255F3D4}"/>
              </a:ext>
            </a:extLst>
          </p:cNvPr>
          <p:cNvSpPr>
            <a:spLocks noGrp="1"/>
          </p:cNvSpPr>
          <p:nvPr>
            <p:ph idx="1"/>
          </p:nvPr>
        </p:nvSpPr>
        <p:spPr>
          <a:xfrm>
            <a:off x="1161288" y="1969660"/>
            <a:ext cx="3511296" cy="4065380"/>
          </a:xfrm>
        </p:spPr>
        <p:txBody>
          <a:bodyPr>
            <a:noAutofit/>
          </a:bodyPr>
          <a:lstStyle/>
          <a:p>
            <a:pPr fontAlgn="base">
              <a:lnSpc>
                <a:spcPct val="100000"/>
              </a:lnSpc>
              <a:spcBef>
                <a:spcPts val="0"/>
              </a:spcBef>
              <a:spcAft>
                <a:spcPts val="450"/>
              </a:spcAft>
            </a:pPr>
            <a:r>
              <a:rPr lang="en-US" sz="1600" dirty="0">
                <a:latin typeface="MrEavesXLModOT" panose="020B0603060502020204" pitchFamily="34" charset="0"/>
              </a:rPr>
              <a:t>Present your learning! You may choose to do this individually or in groups:</a:t>
            </a:r>
          </a:p>
          <a:p>
            <a:pPr marL="600075" lvl="1" fontAlgn="base">
              <a:lnSpc>
                <a:spcPct val="100000"/>
              </a:lnSpc>
              <a:spcBef>
                <a:spcPts val="0"/>
              </a:spcBef>
              <a:spcAft>
                <a:spcPts val="450"/>
              </a:spcAft>
            </a:pPr>
            <a:r>
              <a:rPr lang="en-US" sz="1600" dirty="0">
                <a:latin typeface="MrEavesXLModOT" panose="020B0603060502020204" pitchFamily="34" charset="0"/>
              </a:rPr>
              <a:t>A detailed illustration/diagram </a:t>
            </a:r>
          </a:p>
          <a:p>
            <a:pPr marL="600075" lvl="1" fontAlgn="base">
              <a:lnSpc>
                <a:spcPct val="100000"/>
              </a:lnSpc>
              <a:spcBef>
                <a:spcPts val="0"/>
              </a:spcBef>
              <a:spcAft>
                <a:spcPts val="450"/>
              </a:spcAft>
            </a:pPr>
            <a:r>
              <a:rPr lang="en-US" sz="1600" dirty="0">
                <a:latin typeface="MrEavesXLModOT" panose="020B0603060502020204" pitchFamily="34" charset="0"/>
              </a:rPr>
              <a:t>Write a blog or an essay </a:t>
            </a:r>
          </a:p>
          <a:p>
            <a:pPr marL="600075" lvl="1" fontAlgn="base">
              <a:lnSpc>
                <a:spcPct val="100000"/>
              </a:lnSpc>
              <a:spcBef>
                <a:spcPts val="0"/>
              </a:spcBef>
              <a:spcAft>
                <a:spcPts val="450"/>
              </a:spcAft>
            </a:pPr>
            <a:r>
              <a:rPr lang="en-US" sz="1600" dirty="0">
                <a:latin typeface="MrEavesXLModOT" panose="020B0603060502020204" pitchFamily="34" charset="0"/>
              </a:rPr>
              <a:t>A slide deck (PowerPoint)</a:t>
            </a:r>
          </a:p>
          <a:p>
            <a:pPr marL="600075" lvl="1" fontAlgn="base">
              <a:lnSpc>
                <a:spcPct val="100000"/>
              </a:lnSpc>
              <a:spcBef>
                <a:spcPts val="0"/>
              </a:spcBef>
              <a:spcAft>
                <a:spcPts val="450"/>
              </a:spcAft>
            </a:pPr>
            <a:r>
              <a:rPr lang="en-US" sz="1600" dirty="0">
                <a:latin typeface="MrEavesXLModOT" panose="020B0603060502020204" pitchFamily="34" charset="0"/>
              </a:rPr>
              <a:t>A video</a:t>
            </a:r>
          </a:p>
          <a:p>
            <a:pPr marL="600075" lvl="1" fontAlgn="base">
              <a:lnSpc>
                <a:spcPct val="100000"/>
              </a:lnSpc>
              <a:spcBef>
                <a:spcPts val="0"/>
              </a:spcBef>
              <a:spcAft>
                <a:spcPts val="450"/>
              </a:spcAft>
            </a:pPr>
            <a:r>
              <a:rPr lang="en-US" sz="1600" dirty="0">
                <a:latin typeface="MrEavesXLModOT" panose="020B0603060502020204" pitchFamily="34" charset="0"/>
              </a:rPr>
              <a:t>A </a:t>
            </a:r>
            <a:r>
              <a:rPr lang="en-AU" sz="1600" dirty="0" err="1">
                <a:latin typeface="MrEavesXLModOT" panose="020B0603060502020204" pitchFamily="34" charset="0"/>
              </a:rPr>
              <a:t>dramatisation</a:t>
            </a:r>
            <a:r>
              <a:rPr lang="en-US" sz="1600" dirty="0">
                <a:latin typeface="MrEavesXLModOT" panose="020B0603060502020204" pitchFamily="34" charset="0"/>
              </a:rPr>
              <a:t>/skit </a:t>
            </a:r>
          </a:p>
          <a:p>
            <a:pPr>
              <a:lnSpc>
                <a:spcPct val="100000"/>
              </a:lnSpc>
              <a:spcBef>
                <a:spcPts val="0"/>
              </a:spcBef>
              <a:spcAft>
                <a:spcPts val="450"/>
              </a:spcAft>
            </a:pPr>
            <a:r>
              <a:rPr lang="en-US" sz="1600" dirty="0">
                <a:latin typeface="MrEavesXLModOT" panose="020B0603060502020204" pitchFamily="34" charset="0"/>
              </a:rPr>
              <a:t>Send your ideas or videos to the Crawford Fund – </a:t>
            </a:r>
            <a:r>
              <a:rPr lang="en-AU" sz="1600" u="sng" dirty="0">
                <a:solidFill>
                  <a:srgbClr val="098379"/>
                </a:solidFill>
                <a:effectLst/>
                <a:latin typeface="MrEavesXLModOT" panose="020B06030605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schools@crawfordfund.org</a:t>
            </a:r>
            <a:r>
              <a:rPr lang="en-US" sz="1600" dirty="0">
                <a:latin typeface="MrEavesXLModOT" panose="020B0603060502020204" pitchFamily="34" charset="0"/>
              </a:rPr>
              <a:t>. You may just help a farmer in need or an Australian researcher. The Crawford Fund may choose to showcase your work!</a:t>
            </a:r>
          </a:p>
        </p:txBody>
      </p:sp>
    </p:spTree>
    <p:extLst>
      <p:ext uri="{BB962C8B-B14F-4D97-AF65-F5344CB8AC3E}">
        <p14:creationId xmlns:p14="http://schemas.microsoft.com/office/powerpoint/2010/main" val="333034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925C-00D3-9D74-051F-573C853AF6DB}"/>
              </a:ext>
            </a:extLst>
          </p:cNvPr>
          <p:cNvSpPr>
            <a:spLocks noGrp="1"/>
          </p:cNvSpPr>
          <p:nvPr>
            <p:ph type="title"/>
          </p:nvPr>
        </p:nvSpPr>
        <p:spPr>
          <a:xfrm>
            <a:off x="838200" y="223237"/>
            <a:ext cx="10515600" cy="311529"/>
          </a:xfrm>
        </p:spPr>
        <p:txBody>
          <a:bodyPr/>
          <a:lstStyle/>
          <a:p>
            <a:r>
              <a:rPr lang="en-AU" sz="2000" b="0" kern="0" cap="all" spc="75" dirty="0">
                <a:solidFill>
                  <a:schemeClr val="accent2"/>
                </a:solidFill>
                <a:effectLst/>
                <a:latin typeface="MrEavesXLModOT" panose="020B0603060502020204" pitchFamily="34" charset="0"/>
                <a:cs typeface="Times New Roman" panose="02020603050405020304" pitchFamily="18" charset="0"/>
              </a:rPr>
              <a:t>Module 1: Climate Change - Report Rubric (Geography)</a:t>
            </a:r>
            <a:endParaRPr lang="en-AU" sz="2000" b="0" dirty="0">
              <a:solidFill>
                <a:schemeClr val="accent2"/>
              </a:solidFill>
              <a:latin typeface="MrEavesXLModOT" panose="020B0603060502020204" pitchFamily="34" charset="0"/>
            </a:endParaRPr>
          </a:p>
        </p:txBody>
      </p:sp>
      <p:graphicFrame>
        <p:nvGraphicFramePr>
          <p:cNvPr id="4" name="Table 4">
            <a:extLst>
              <a:ext uri="{FF2B5EF4-FFF2-40B4-BE49-F238E27FC236}">
                <a16:creationId xmlns:a16="http://schemas.microsoft.com/office/drawing/2014/main" id="{15F94A46-30AB-A00F-ED50-85C6BB0B9913}"/>
              </a:ext>
            </a:extLst>
          </p:cNvPr>
          <p:cNvGraphicFramePr>
            <a:graphicFrameLocks noGrp="1"/>
          </p:cNvGraphicFramePr>
          <p:nvPr>
            <p:ph idx="1"/>
            <p:extLst>
              <p:ext uri="{D42A27DB-BD31-4B8C-83A1-F6EECF244321}">
                <p14:modId xmlns:p14="http://schemas.microsoft.com/office/powerpoint/2010/main" val="2726515636"/>
              </p:ext>
            </p:extLst>
          </p:nvPr>
        </p:nvGraphicFramePr>
        <p:xfrm>
          <a:off x="838200" y="623476"/>
          <a:ext cx="10765535" cy="5749859"/>
        </p:xfrm>
        <a:graphic>
          <a:graphicData uri="http://schemas.openxmlformats.org/drawingml/2006/table">
            <a:tbl>
              <a:tblPr firstRow="1" bandRow="1">
                <a:tableStyleId>{5C22544A-7EE6-4342-B048-85BDC9FD1C3A}</a:tableStyleId>
              </a:tblPr>
              <a:tblGrid>
                <a:gridCol w="948615">
                  <a:extLst>
                    <a:ext uri="{9D8B030D-6E8A-4147-A177-3AD203B41FA5}">
                      <a16:colId xmlns:a16="http://schemas.microsoft.com/office/drawing/2014/main" val="954017965"/>
                    </a:ext>
                  </a:extLst>
                </a:gridCol>
                <a:gridCol w="1903472">
                  <a:extLst>
                    <a:ext uri="{9D8B030D-6E8A-4147-A177-3AD203B41FA5}">
                      <a16:colId xmlns:a16="http://schemas.microsoft.com/office/drawing/2014/main" val="2555550172"/>
                    </a:ext>
                  </a:extLst>
                </a:gridCol>
                <a:gridCol w="1978362">
                  <a:extLst>
                    <a:ext uri="{9D8B030D-6E8A-4147-A177-3AD203B41FA5}">
                      <a16:colId xmlns:a16="http://schemas.microsoft.com/office/drawing/2014/main" val="693199215"/>
                    </a:ext>
                  </a:extLst>
                </a:gridCol>
                <a:gridCol w="1978362">
                  <a:extLst>
                    <a:ext uri="{9D8B030D-6E8A-4147-A177-3AD203B41FA5}">
                      <a16:colId xmlns:a16="http://schemas.microsoft.com/office/drawing/2014/main" val="1190821570"/>
                    </a:ext>
                  </a:extLst>
                </a:gridCol>
                <a:gridCol w="1978362">
                  <a:extLst>
                    <a:ext uri="{9D8B030D-6E8A-4147-A177-3AD203B41FA5}">
                      <a16:colId xmlns:a16="http://schemas.microsoft.com/office/drawing/2014/main" val="1411263258"/>
                    </a:ext>
                  </a:extLst>
                </a:gridCol>
                <a:gridCol w="1978362">
                  <a:extLst>
                    <a:ext uri="{9D8B030D-6E8A-4147-A177-3AD203B41FA5}">
                      <a16:colId xmlns:a16="http://schemas.microsoft.com/office/drawing/2014/main" val="727258960"/>
                    </a:ext>
                  </a:extLst>
                </a:gridCol>
              </a:tblGrid>
              <a:tr h="320040">
                <a:tc>
                  <a:txBody>
                    <a:bodyPr/>
                    <a:lstStyle/>
                    <a:p>
                      <a:pPr marL="228600" algn="ctr">
                        <a:lnSpc>
                          <a:spcPct val="115000"/>
                        </a:lnSpc>
                        <a:spcBef>
                          <a:spcPts val="500"/>
                        </a:spcBef>
                        <a:spcAft>
                          <a:spcPts val="1000"/>
                        </a:spcAft>
                      </a:pPr>
                      <a:r>
                        <a:rPr lang="en-AU" sz="1050" b="1" dirty="0">
                          <a:effectLst/>
                          <a:latin typeface="Calibri" panose="020F0502020204030204" pitchFamily="34" charset="0"/>
                          <a:ea typeface="Yu Gothic" panose="020B0400000000000000" pitchFamily="34" charset="-128"/>
                          <a:cs typeface="Times New Roman" panose="02020603050405020304" pitchFamily="18" charset="0"/>
                        </a:rPr>
                        <a:t> </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solidFill>
                      <a:schemeClr val="accent1">
                        <a:alpha val="98000"/>
                      </a:schemeClr>
                    </a:solidFill>
                  </a:tcPr>
                </a:tc>
                <a:tc>
                  <a:txBody>
                    <a:bodyPr/>
                    <a:lstStyle/>
                    <a:p>
                      <a:pPr marL="90170" algn="ctr">
                        <a:lnSpc>
                          <a:spcPct val="115000"/>
                        </a:lnSpc>
                        <a:spcBef>
                          <a:spcPts val="500"/>
                        </a:spcBef>
                        <a:spcAft>
                          <a:spcPts val="1000"/>
                        </a:spcAft>
                      </a:pPr>
                      <a:r>
                        <a:rPr lang="en-AU" sz="105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A</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solidFill>
                      <a:schemeClr val="accent1">
                        <a:alpha val="98000"/>
                      </a:schemeClr>
                    </a:solidFill>
                  </a:tcPr>
                </a:tc>
                <a:tc>
                  <a:txBody>
                    <a:bodyPr/>
                    <a:lstStyle/>
                    <a:p>
                      <a:pPr marL="90170" algn="ctr">
                        <a:lnSpc>
                          <a:spcPct val="115000"/>
                        </a:lnSpc>
                        <a:spcBef>
                          <a:spcPts val="500"/>
                        </a:spcBef>
                        <a:spcAft>
                          <a:spcPts val="1000"/>
                        </a:spcAft>
                      </a:pPr>
                      <a:r>
                        <a:rPr lang="en-AU" sz="105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B</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solidFill>
                      <a:schemeClr val="accent1">
                        <a:alpha val="98000"/>
                      </a:schemeClr>
                    </a:solidFill>
                  </a:tcPr>
                </a:tc>
                <a:tc>
                  <a:txBody>
                    <a:bodyPr/>
                    <a:lstStyle/>
                    <a:p>
                      <a:pPr marL="90170" algn="ctr">
                        <a:lnSpc>
                          <a:spcPct val="115000"/>
                        </a:lnSpc>
                        <a:spcBef>
                          <a:spcPts val="500"/>
                        </a:spcBef>
                        <a:spcAft>
                          <a:spcPts val="1000"/>
                        </a:spcAft>
                      </a:pPr>
                      <a:r>
                        <a:rPr lang="en-AU" sz="105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C</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solidFill>
                      <a:schemeClr val="accent1">
                        <a:alpha val="98000"/>
                      </a:schemeClr>
                    </a:solidFill>
                  </a:tcPr>
                </a:tc>
                <a:tc>
                  <a:txBody>
                    <a:bodyPr/>
                    <a:lstStyle/>
                    <a:p>
                      <a:pPr marL="90170" algn="ctr">
                        <a:lnSpc>
                          <a:spcPct val="115000"/>
                        </a:lnSpc>
                        <a:spcBef>
                          <a:spcPts val="500"/>
                        </a:spcBef>
                        <a:spcAft>
                          <a:spcPts val="1000"/>
                        </a:spcAft>
                      </a:pPr>
                      <a:r>
                        <a:rPr lang="en-AU" sz="105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D</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solidFill>
                      <a:schemeClr val="accent1">
                        <a:alpha val="98000"/>
                      </a:schemeClr>
                    </a:solidFill>
                  </a:tcPr>
                </a:tc>
                <a:tc>
                  <a:txBody>
                    <a:bodyPr/>
                    <a:lstStyle/>
                    <a:p>
                      <a:pPr marL="90170" algn="ctr">
                        <a:lnSpc>
                          <a:spcPct val="115000"/>
                        </a:lnSpc>
                        <a:spcBef>
                          <a:spcPts val="500"/>
                        </a:spcBef>
                        <a:spcAft>
                          <a:spcPts val="1000"/>
                        </a:spcAft>
                      </a:pPr>
                      <a:r>
                        <a:rPr lang="en-AU" sz="105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E</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solidFill>
                      <a:schemeClr val="accent1">
                        <a:alpha val="98000"/>
                      </a:schemeClr>
                    </a:solidFill>
                  </a:tcPr>
                </a:tc>
                <a:extLst>
                  <a:ext uri="{0D108BD9-81ED-4DB2-BD59-A6C34878D82A}">
                    <a16:rowId xmlns:a16="http://schemas.microsoft.com/office/drawing/2014/main" val="397099251"/>
                  </a:ext>
                </a:extLst>
              </a:tr>
              <a:tr h="433324">
                <a:tc rowSpan="3">
                  <a:txBody>
                    <a:bodyPr/>
                    <a:lstStyle/>
                    <a:p>
                      <a:pPr marL="71755" marR="71755" algn="ctr">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Knowledge and understanding</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comprehensive explanation of a country in the Asia Pacific Region, including the location and distribution of biomes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detailed explanation of a country in the Asia Pacific Region, including the location and distribution of biomes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a:effectLst/>
                          <a:latin typeface="Calibri" panose="020F0502020204030204" pitchFamily="34" charset="0"/>
                          <a:ea typeface="Yu Gothic" panose="020B0400000000000000" pitchFamily="34" charset="-128"/>
                          <a:cs typeface="Times New Roman" panose="02020603050405020304" pitchFamily="18" charset="0"/>
                        </a:rPr>
                        <a:t>explanation of a country in the Asia Pacific Region, including the location and distribution of biomes</a:t>
                      </a:r>
                      <a:endParaRPr lang="en-AU" sz="105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a:effectLst/>
                          <a:latin typeface="Calibri" panose="020F0502020204030204" pitchFamily="34" charset="0"/>
                          <a:ea typeface="Yu Gothic" panose="020B0400000000000000" pitchFamily="34" charset="-128"/>
                          <a:cs typeface="Times New Roman" panose="02020603050405020304" pitchFamily="18" charset="0"/>
                        </a:rPr>
                        <a:t>description of a country in the Asia Pacific Region, including the location and biomes</a:t>
                      </a:r>
                      <a:endParaRPr lang="en-AU" sz="105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statements about a country in the Asia Pacific Region</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extLst>
                  <a:ext uri="{0D108BD9-81ED-4DB2-BD59-A6C34878D82A}">
                    <a16:rowId xmlns:a16="http://schemas.microsoft.com/office/drawing/2014/main" val="3763448326"/>
                  </a:ext>
                </a:extLst>
              </a:tr>
              <a:tr h="433324">
                <a:tc vMerge="1">
                  <a:txBody>
                    <a:bodyPr/>
                    <a:lstStyle/>
                    <a:p>
                      <a:endParaRPr lang="en-AU"/>
                    </a:p>
                  </a:txBody>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comprehensive explanation of how climate challenges result in agricultural challenges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detailed explanation of how climate challenges result in agricultural challenges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a:effectLst/>
                          <a:latin typeface="Calibri" panose="020F0502020204030204" pitchFamily="34" charset="0"/>
                          <a:ea typeface="Yu Gothic" panose="020B0400000000000000" pitchFamily="34" charset="-128"/>
                          <a:cs typeface="Times New Roman" panose="02020603050405020304" pitchFamily="18" charset="0"/>
                        </a:rPr>
                        <a:t>explanation of how climate challenges result in agricultural challenges</a:t>
                      </a:r>
                      <a:endParaRPr lang="en-AU" sz="105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a:effectLst/>
                          <a:latin typeface="Calibri" panose="020F0502020204030204" pitchFamily="34" charset="0"/>
                          <a:ea typeface="Yu Gothic" panose="020B0400000000000000" pitchFamily="34" charset="-128"/>
                          <a:cs typeface="Times New Roman" panose="02020603050405020304" pitchFamily="18" charset="0"/>
                        </a:rPr>
                        <a:t>description of how climate challenges result in agricultural challenges</a:t>
                      </a:r>
                      <a:endParaRPr lang="en-AU" sz="105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a:effectLst/>
                          <a:latin typeface="Calibri" panose="020F0502020204030204" pitchFamily="34" charset="0"/>
                          <a:ea typeface="Yu Gothic" panose="020B0400000000000000" pitchFamily="34" charset="-128"/>
                          <a:cs typeface="Times New Roman" panose="02020603050405020304" pitchFamily="18" charset="0"/>
                        </a:rPr>
                        <a:t>statements about climate challenges</a:t>
                      </a:r>
                      <a:endParaRPr lang="en-AU" sz="105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extLst>
                  <a:ext uri="{0D108BD9-81ED-4DB2-BD59-A6C34878D82A}">
                    <a16:rowId xmlns:a16="http://schemas.microsoft.com/office/drawing/2014/main" val="1044796882"/>
                  </a:ext>
                </a:extLst>
              </a:tr>
              <a:tr h="433324">
                <a:tc vMerge="1">
                  <a:txBody>
                    <a:bodyPr/>
                    <a:lstStyle/>
                    <a:p>
                      <a:endParaRPr lang="en-AU"/>
                    </a:p>
                  </a:txBody>
                  <a:tcPr/>
                </a:tc>
                <a:tc>
                  <a:txBody>
                    <a:bodyPr/>
                    <a:lstStyle/>
                    <a:p>
                      <a:pPr marL="88900" indent="1588" algn="l">
                        <a:lnSpc>
                          <a:spcPct val="105000"/>
                        </a:lnSpc>
                        <a:spcBef>
                          <a:spcPts val="100"/>
                        </a:spcBef>
                        <a:spcAft>
                          <a:spcPts val="50"/>
                        </a:spcAft>
                        <a:tabLst>
                          <a:tab pos="107950" algn="l"/>
                          <a:tab pos="457200" algn="l"/>
                        </a:tabLst>
                      </a:pPr>
                      <a:r>
                        <a:rPr lang="en-AU" sz="800"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discerning analysis of agricultural practices to a climate challenge using environmental, social and economic criteria</a:t>
                      </a:r>
                      <a:endParaRPr lang="en-AU"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solidFill>
                      <a:schemeClr val="accent1">
                        <a:tint val="40000"/>
                        <a:alpha val="98000"/>
                      </a:schemeClr>
                    </a:solidFill>
                  </a:tcPr>
                </a:tc>
                <a:tc>
                  <a:txBody>
                    <a:bodyPr/>
                    <a:lstStyle/>
                    <a:p>
                      <a:pPr marL="88900" indent="1588" algn="l">
                        <a:lnSpc>
                          <a:spcPct val="105000"/>
                        </a:lnSpc>
                        <a:spcBef>
                          <a:spcPts val="100"/>
                        </a:spcBef>
                        <a:spcAft>
                          <a:spcPts val="50"/>
                        </a:spcAft>
                        <a:tabLst>
                          <a:tab pos="107950" algn="l"/>
                          <a:tab pos="457200" algn="l"/>
                        </a:tabLst>
                      </a:pPr>
                      <a:r>
                        <a:rPr lang="en-AU" sz="800"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informed analysis of agricultural practices to a climate challenge using environmental, social and economic criteria</a:t>
                      </a:r>
                      <a:endParaRPr lang="en-AU"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solidFill>
                      <a:schemeClr val="accent1">
                        <a:tint val="40000"/>
                        <a:alpha val="98000"/>
                      </a:schemeClr>
                    </a:solidFill>
                  </a:tcPr>
                </a:tc>
                <a:tc>
                  <a:txBody>
                    <a:bodyPr/>
                    <a:lstStyle/>
                    <a:p>
                      <a:pPr marL="88900" indent="1588" algn="l">
                        <a:lnSpc>
                          <a:spcPct val="105000"/>
                        </a:lnSpc>
                        <a:spcBef>
                          <a:spcPts val="100"/>
                        </a:spcBef>
                        <a:spcAft>
                          <a:spcPts val="50"/>
                        </a:spcAft>
                        <a:tabLst>
                          <a:tab pos="107950" algn="l"/>
                          <a:tab pos="457200" algn="l"/>
                        </a:tabLst>
                      </a:pPr>
                      <a:r>
                        <a:rPr lang="en-AU" sz="800"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analysis of agricultural practices to a climate challenge using environmental, social and economic criteria</a:t>
                      </a:r>
                      <a:endParaRPr lang="en-AU"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solidFill>
                      <a:schemeClr val="accent1">
                        <a:tint val="40000"/>
                        <a:alpha val="98000"/>
                      </a:schemeClr>
                    </a:solidFill>
                  </a:tcPr>
                </a:tc>
                <a:tc>
                  <a:txBody>
                    <a:bodyPr/>
                    <a:lstStyle/>
                    <a:p>
                      <a:pPr marL="88900" indent="1588" algn="l">
                        <a:lnSpc>
                          <a:spcPct val="105000"/>
                        </a:lnSpc>
                        <a:spcBef>
                          <a:spcPts val="100"/>
                        </a:spcBef>
                        <a:spcAft>
                          <a:spcPts val="50"/>
                        </a:spcAft>
                        <a:tabLst>
                          <a:tab pos="107950" algn="l"/>
                          <a:tab pos="457200" algn="l"/>
                        </a:tabLst>
                      </a:pPr>
                      <a:r>
                        <a:rPr lang="en-AU" sz="800"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explanation of agricultural practices to a climate challenge using aspects of environmental, social and economic criteria</a:t>
                      </a:r>
                      <a:endParaRPr lang="en-AU"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solidFill>
                      <a:schemeClr val="accent1">
                        <a:tint val="40000"/>
                        <a:alpha val="98000"/>
                      </a:schemeClr>
                    </a:solidFill>
                  </a:tcPr>
                </a:tc>
                <a:tc>
                  <a:txBody>
                    <a:bodyPr/>
                    <a:lstStyle/>
                    <a:p>
                      <a:pPr marL="88900" indent="1588" algn="l">
                        <a:lnSpc>
                          <a:spcPct val="105000"/>
                        </a:lnSpc>
                        <a:spcBef>
                          <a:spcPts val="100"/>
                        </a:spcBef>
                        <a:spcAft>
                          <a:spcPts val="50"/>
                        </a:spcAft>
                        <a:tabLst>
                          <a:tab pos="107950" algn="l"/>
                          <a:tab pos="457200" algn="l"/>
                        </a:tabLst>
                      </a:pPr>
                      <a:r>
                        <a:rPr lang="en-AU" sz="800"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statements about agricultural practices to a climate challenge</a:t>
                      </a:r>
                      <a:endParaRPr lang="en-AU"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solidFill>
                      <a:schemeClr val="accent1">
                        <a:tint val="40000"/>
                        <a:alpha val="98000"/>
                      </a:schemeClr>
                    </a:solidFill>
                  </a:tcPr>
                </a:tc>
                <a:extLst>
                  <a:ext uri="{0D108BD9-81ED-4DB2-BD59-A6C34878D82A}">
                    <a16:rowId xmlns:a16="http://schemas.microsoft.com/office/drawing/2014/main" val="3149437267"/>
                  </a:ext>
                </a:extLst>
              </a:tr>
              <a:tr h="529209">
                <a:tc>
                  <a:txBody>
                    <a:bodyPr/>
                    <a:lstStyle/>
                    <a:p>
                      <a:pPr marL="71755" marR="71755" algn="ctr">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Acquiring geographical information</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discerning selection and collection of relevant and reliable geographical information and data</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effective selection and collection of relevant and reliable geographical information and data</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selection and collection of relevant and reliable geographical information and data</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selection and collection of aspects of relevant geographical information and data</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selection and collection of limited geographical information and data</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extLst>
                  <a:ext uri="{0D108BD9-81ED-4DB2-BD59-A6C34878D82A}">
                    <a16:rowId xmlns:a16="http://schemas.microsoft.com/office/drawing/2014/main" val="4168764765"/>
                  </a:ext>
                </a:extLst>
              </a:tr>
              <a:tr h="565028">
                <a:tc rowSpan="2">
                  <a:txBody>
                    <a:bodyPr/>
                    <a:lstStyle/>
                    <a:p>
                      <a:pPr marL="71755" marR="71755" algn="ctr">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Processing geographical information</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recording and accurate and detailed representation of data in a range of appropriate digital forms, including maps that comply with cartographic conventions (BOLTSS)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recording and detailed representation of data in a range of appropriate digital forms, including maps that comply with cartographic conventions (BOLTSS)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recording and representation of data in a range of appropriate digital forms, including maps that comply with cartographic conventions (BOLTSS)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recording and partial representation of data in digital forms, including maps that comply with aspects of cartographic conventions (BOLTSS)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recording and fragmented representation of data </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extLst>
                  <a:ext uri="{0D108BD9-81ED-4DB2-BD59-A6C34878D82A}">
                    <a16:rowId xmlns:a16="http://schemas.microsoft.com/office/drawing/2014/main" val="263679814"/>
                  </a:ext>
                </a:extLst>
              </a:tr>
              <a:tr h="1074332">
                <a:tc vMerge="1">
                  <a:txBody>
                    <a:bodyPr/>
                    <a:lstStyle/>
                    <a:p>
                      <a:endParaRPr lang="en-AU"/>
                    </a:p>
                  </a:txBody>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discerning interpretation and analysis of maps, data and other information to:</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propose comprehensive explanations for patterns, trends, relationships and anomalies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predict outcomes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effective interpretation and analysis of maps, data and other information to:</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propose informed explanations for patterns, trends, relationships and anomalies </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predict outcomes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interpretation and analysis of maps, data and other information to:</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propose explanations for patterns, trends, relationships and anomalies </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predict outcomes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Interpretation of maps, data and other information to:</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propose partial explanations for patterns, trends, relationships and anomalies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predict outcomes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statements about maps, data and other information to propose fragmented explanations and predictions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extLst>
                  <a:ext uri="{0D108BD9-81ED-4DB2-BD59-A6C34878D82A}">
                    <a16:rowId xmlns:a16="http://schemas.microsoft.com/office/drawing/2014/main" val="2881445420"/>
                  </a:ext>
                </a:extLst>
              </a:tr>
              <a:tr h="930979">
                <a:tc rowSpan="2">
                  <a:txBody>
                    <a:bodyPr/>
                    <a:lstStyle/>
                    <a:p>
                      <a:pPr marL="71755" marR="71755" algn="ctr">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Communicating geographical information</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purposeful presentation of findings, arguments and explanations using:</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relevant geographical terminology</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digital representations in a range of appropriate communication forms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effective presentation of findings, arguments and explanations using:</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relevant geographical terminology</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digital representations in a range of appropriate communication forms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presentation of findings, arguments and explanations using:</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relevant geographical terminology</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digital representations in a range of appropriate communication forms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partial presentation of findings, arguments and explanations using:</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geographical terminology </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aspects of digital representations in appropriate communication forms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tc>
                  <a:txBody>
                    <a:bodyPr/>
                    <a:lstStyle/>
                    <a:p>
                      <a:pPr marL="90170" algn="l">
                        <a:lnSpc>
                          <a:spcPct val="115000"/>
                        </a:lnSpc>
                        <a:spcBef>
                          <a:spcPts val="500"/>
                        </a:spcBef>
                        <a:spcAft>
                          <a:spcPts val="1000"/>
                        </a:spcAft>
                      </a:pPr>
                      <a:r>
                        <a:rPr lang="en-AU" sz="800" dirty="0">
                          <a:effectLst/>
                          <a:latin typeface="Calibri" panose="020F0502020204030204" pitchFamily="34" charset="0"/>
                          <a:ea typeface="Yu Gothic" panose="020B0400000000000000" pitchFamily="34" charset="-128"/>
                          <a:cs typeface="Times New Roman" panose="02020603050405020304" pitchFamily="18" charset="0"/>
                        </a:rPr>
                        <a:t>fragmented presentation of findings using:</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Bef>
                          <a:spcPts val="500"/>
                        </a:spcBef>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everyday language </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p>
                      <a:pPr marL="342900" lvl="0" indent="-161925" algn="l">
                        <a:lnSpc>
                          <a:spcPct val="115000"/>
                        </a:lnSpc>
                        <a:spcAft>
                          <a:spcPts val="1000"/>
                        </a:spcAft>
                        <a:buFont typeface="Symbol" panose="05050102010706020507" pitchFamily="18" charset="2"/>
                        <a:buChar char=""/>
                      </a:pPr>
                      <a:r>
                        <a:rPr lang="en-AU" sz="800" dirty="0">
                          <a:effectLst/>
                          <a:latin typeface="Calibri" panose="020F0502020204030204" pitchFamily="34" charset="0"/>
                          <a:ea typeface="Yu Gothic" panose="020B0400000000000000" pitchFamily="34" charset="-128"/>
                          <a:cs typeface="Times New Roman" panose="02020603050405020304" pitchFamily="18" charset="0"/>
                        </a:rPr>
                        <a:t>fragmented digital representations</a:t>
                      </a:r>
                      <a:endParaRPr lang="en-AU" sz="105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40000"/>
                        <a:alpha val="98000"/>
                      </a:schemeClr>
                    </a:solidFill>
                  </a:tcPr>
                </a:tc>
                <a:extLst>
                  <a:ext uri="{0D108BD9-81ED-4DB2-BD59-A6C34878D82A}">
                    <a16:rowId xmlns:a16="http://schemas.microsoft.com/office/drawing/2014/main" val="1701776304"/>
                  </a:ext>
                </a:extLst>
              </a:tr>
              <a:tr h="829771">
                <a:tc vMerge="1">
                  <a:txBody>
                    <a:bodyPr/>
                    <a:lstStyle/>
                    <a:p>
                      <a:endParaRPr lang="en-AU"/>
                    </a:p>
                  </a:txBody>
                  <a:tcPr/>
                </a:tc>
                <a:tc>
                  <a:txBody>
                    <a:bodyPr/>
                    <a:lstStyle/>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justified proposal of agricultural practice, taking account of environmental, economic and social factors</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justified prediction of the outcomes and consequences of their agricultural practice</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informed proposal of agricultural practice, taking account of environmental, economic and social factors</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plausible prediction of the outcomes and consequences of their agricultural practice</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proposal of agricultural practice, taking account of environmental, economic and social factors</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prediction of the outcomes and consequences of their agricultural practice</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identification of agricultural practice, taking account of aspects of environmental, economic and social factors</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prediction of aspects of outcomes and consequences of their agricultural practice</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tc>
                  <a:txBody>
                    <a:bodyPr/>
                    <a:lstStyle/>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statement of action related to an agricultural practice</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p>
                      <a:pPr marL="90170" algn="l">
                        <a:lnSpc>
                          <a:spcPct val="115000"/>
                        </a:lnSpc>
                        <a:spcBef>
                          <a:spcPts val="500"/>
                        </a:spcBef>
                        <a:spcAft>
                          <a:spcPts val="1000"/>
                        </a:spcAft>
                      </a:pPr>
                      <a:r>
                        <a:rPr lang="en-AU" sz="700" dirty="0">
                          <a:effectLst/>
                          <a:latin typeface="Calibri" panose="020F0502020204030204" pitchFamily="34" charset="0"/>
                          <a:ea typeface="Yu Gothic" panose="020B0400000000000000" pitchFamily="34" charset="-128"/>
                          <a:cs typeface="Times New Roman" panose="02020603050405020304" pitchFamily="18" charset="0"/>
                        </a:rPr>
                        <a:t>statement about the outcomes</a:t>
                      </a:r>
                      <a:endParaRPr lang="en-AU" sz="10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solidFill>
                      <a:schemeClr val="accent1">
                        <a:tint val="20000"/>
                        <a:alpha val="98000"/>
                      </a:schemeClr>
                    </a:solidFill>
                  </a:tcPr>
                </a:tc>
                <a:extLst>
                  <a:ext uri="{0D108BD9-81ED-4DB2-BD59-A6C34878D82A}">
                    <a16:rowId xmlns:a16="http://schemas.microsoft.com/office/drawing/2014/main" val="2815539700"/>
                  </a:ext>
                </a:extLst>
              </a:tr>
            </a:tbl>
          </a:graphicData>
        </a:graphic>
      </p:graphicFrame>
    </p:spTree>
    <p:extLst>
      <p:ext uri="{BB962C8B-B14F-4D97-AF65-F5344CB8AC3E}">
        <p14:creationId xmlns:p14="http://schemas.microsoft.com/office/powerpoint/2010/main" val="133795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CF8855-E7E7-403A-B20E-7D754A5F6076}"/>
              </a:ext>
            </a:extLst>
          </p:cNvPr>
          <p:cNvSpPr>
            <a:spLocks noGrp="1"/>
          </p:cNvSpPr>
          <p:nvPr>
            <p:ph type="body" idx="4294967295"/>
          </p:nvPr>
        </p:nvSpPr>
        <p:spPr>
          <a:xfrm>
            <a:off x="1152144" y="1266825"/>
            <a:ext cx="4344988" cy="554038"/>
          </a:xfrm>
        </p:spPr>
        <p:txBody>
          <a:bodyPr/>
          <a:lstStyle/>
          <a:p>
            <a:pPr marL="0" indent="0">
              <a:buNone/>
            </a:pPr>
            <a:r>
              <a:rPr lang="en-AU" dirty="0">
                <a:solidFill>
                  <a:srgbClr val="D04E16"/>
                </a:solidFill>
                <a:latin typeface="MrEavesXLModOT" panose="020B0603060502020204" pitchFamily="34" charset="0"/>
                <a:ea typeface="Calibri" panose="020F0502020204030204" pitchFamily="34" charset="0"/>
                <a:cs typeface="Times New Roman" panose="02020603050405020304" pitchFamily="18" charset="0"/>
              </a:rPr>
              <a:t>Big Picture:</a:t>
            </a:r>
          </a:p>
        </p:txBody>
      </p:sp>
      <p:sp>
        <p:nvSpPr>
          <p:cNvPr id="3" name="Content Placeholder 2">
            <a:extLst>
              <a:ext uri="{FF2B5EF4-FFF2-40B4-BE49-F238E27FC236}">
                <a16:creationId xmlns:a16="http://schemas.microsoft.com/office/drawing/2014/main" id="{3617CAD0-FD37-4A06-A978-D97F027EBE64}"/>
              </a:ext>
            </a:extLst>
          </p:cNvPr>
          <p:cNvSpPr>
            <a:spLocks noGrp="1"/>
          </p:cNvSpPr>
          <p:nvPr>
            <p:ph sz="half" idx="4294967295"/>
          </p:nvPr>
        </p:nvSpPr>
        <p:spPr>
          <a:xfrm>
            <a:off x="1152144" y="2179638"/>
            <a:ext cx="4594225" cy="4206875"/>
          </a:xfrm>
        </p:spPr>
        <p:txBody>
          <a:bodyPr>
            <a:normAutofit/>
          </a:bodyPr>
          <a:lstStyle/>
          <a:p>
            <a:pPr marL="0" indent="0">
              <a:lnSpc>
                <a:spcPct val="107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Building Climate Resilience</a:t>
            </a:r>
            <a:r>
              <a:rPr lang="en-AU" sz="1200" dirty="0">
                <a:latin typeface="MrEavesXLModOT" panose="020B0603060502020204" pitchFamily="34" charset="0"/>
                <a:ea typeface="Calibri" panose="020F0502020204030204" pitchFamily="34" charset="0"/>
                <a:cs typeface="Times New Roman" panose="02020603050405020304" pitchFamily="18" charset="0"/>
              </a:rPr>
              <a:t> </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https://aciar.gov.au/publication/books-and-manuals/building-climate-resilience</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State of Food Security and Nutrition in the World 2020 </a:t>
            </a: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http://www.fao.org/3/ca9692en/online/ca9692en.html#</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200" b="1" dirty="0">
                <a:latin typeface="MrEavesXLModOT" panose="020B0603060502020204" pitchFamily="34" charset="0"/>
                <a:ea typeface="Calibri" panose="020F0502020204030204" pitchFamily="34" charset="0"/>
                <a:cs typeface="Times New Roman" panose="02020603050405020304" pitchFamily="18" charset="0"/>
              </a:rPr>
              <a:t>Actions to Transform Food Systems Under Climate Change </a:t>
            </a: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https://cgspace.cgiar.org/bitstream/handle/10568/108489/Actions%20to%20Transform%20Food%20Systems%20Under%20Climate%20Change.pdf</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Reshaping Agriculture for Better Nutrition </a:t>
            </a: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https://www.crawfordfund.org/wp-content/uploads/2019/01/2018-Crawford-Fund-Conference-Proceedings.pdf</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buNone/>
            </a:pPr>
            <a:endParaRPr lang="en-AU" sz="1200" dirty="0">
              <a:latin typeface="MrEavesXLModOT" panose="020B0603060502020204" pitchFamily="34" charset="0"/>
            </a:endParaRPr>
          </a:p>
        </p:txBody>
      </p:sp>
      <p:sp>
        <p:nvSpPr>
          <p:cNvPr id="7" name="Content Placeholder 6">
            <a:extLst>
              <a:ext uri="{FF2B5EF4-FFF2-40B4-BE49-F238E27FC236}">
                <a16:creationId xmlns:a16="http://schemas.microsoft.com/office/drawing/2014/main" id="{364412FD-423C-45E9-9C47-93BD6F47C834}"/>
              </a:ext>
            </a:extLst>
          </p:cNvPr>
          <p:cNvSpPr>
            <a:spLocks noGrp="1"/>
          </p:cNvSpPr>
          <p:nvPr>
            <p:ph sz="quarter" idx="4294967295"/>
          </p:nvPr>
        </p:nvSpPr>
        <p:spPr>
          <a:xfrm>
            <a:off x="6812316" y="2179638"/>
            <a:ext cx="4691062" cy="3959225"/>
          </a:xfrm>
        </p:spPr>
        <p:txBody>
          <a:bodyPr>
            <a:noAutofit/>
          </a:bodyPr>
          <a:lstStyle/>
          <a:p>
            <a:pPr marL="0" indent="0">
              <a:lnSpc>
                <a:spcPct val="120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Eat Lancet Report on Food Planet Health  </a:t>
            </a:r>
            <a:br>
              <a:rPr lang="en-AU" sz="1200" b="1"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https://eatforum.org/eat-lancet-commission/</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20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Addressing the Ag, Energy, Water, Climate Change Nexus</a:t>
            </a:r>
            <a:r>
              <a:rPr lang="en-AU" sz="1200" dirty="0">
                <a:latin typeface="MrEavesXLModOT" panose="020B0603060502020204" pitchFamily="34" charset="0"/>
                <a:ea typeface="Calibri" panose="020F0502020204030204" pitchFamily="34" charset="0"/>
                <a:cs typeface="Times New Roman" panose="02020603050405020304" pitchFamily="18" charset="0"/>
              </a:rPr>
              <a:t> </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https://www.crawfordfund.org/wp-content/uploads/2019/04/Crawford-Fund-2019-conference-proceedings-132ppcovers.pdf</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20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Climate Smart Ag 101</a:t>
            </a:r>
            <a:r>
              <a:rPr lang="en-AU" sz="1200" dirty="0">
                <a:latin typeface="MrEavesXLModOT" panose="020B0603060502020204" pitchFamily="34" charset="0"/>
                <a:ea typeface="Calibri" panose="020F0502020204030204" pitchFamily="34" charset="0"/>
                <a:cs typeface="Times New Roman" panose="02020603050405020304" pitchFamily="18" charset="0"/>
              </a:rPr>
              <a:t> </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chemeClr val="accent2"/>
                </a:solidFill>
                <a:latin typeface="MrEavesXLModOT" panose="020B06030605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https://csaguide.cgiar.org/#:~:text=CSA%20Guide%20provides%20a%20short,of%20specific%20topics%20of%20interest</a:t>
            </a:r>
            <a:endParaRPr lang="en-AU" sz="1200" u="sng" dirty="0">
              <a:solidFill>
                <a:schemeClr val="accent2"/>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20000"/>
              </a:lnSpc>
              <a:spcAft>
                <a:spcPts val="600"/>
              </a:spcAft>
              <a:buNone/>
            </a:pPr>
            <a:r>
              <a:rPr lang="en-GB" sz="1200" b="1" dirty="0">
                <a:latin typeface="MrEavesXLModOT" panose="020B0603060502020204" pitchFamily="34" charset="0"/>
                <a:ea typeface="Calibri" panose="020F0502020204030204" pitchFamily="34" charset="0"/>
                <a:cs typeface="Times New Roman" panose="02020603050405020304" pitchFamily="18" charset="0"/>
              </a:rPr>
              <a:t>Global Research Alliance on Agricultural Greenhouse Gases</a:t>
            </a:r>
            <a:br>
              <a:rPr lang="en-GB"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https://globalresearchalliance.org/</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C8431B6-EDBA-4002-8823-805B05A9BE1B}"/>
              </a:ext>
            </a:extLst>
          </p:cNvPr>
          <p:cNvSpPr txBox="1"/>
          <p:nvPr/>
        </p:nvSpPr>
        <p:spPr>
          <a:xfrm>
            <a:off x="1152144" y="545510"/>
            <a:ext cx="9186765" cy="646331"/>
          </a:xfrm>
          <a:prstGeom prst="rect">
            <a:avLst/>
          </a:prstGeom>
          <a:noFill/>
        </p:spPr>
        <p:txBody>
          <a:bodyPr wrap="square">
            <a:spAutoFit/>
          </a:bodyPr>
          <a:lstStyle/>
          <a:p>
            <a:r>
              <a:rPr lang="en-AU" sz="3600" dirty="0">
                <a:solidFill>
                  <a:srgbClr val="098379"/>
                </a:solidFill>
                <a:latin typeface="MrEavesXLModOT" panose="020B0603060502020204" pitchFamily="34" charset="77"/>
                <a:ea typeface="+mj-ea"/>
                <a:cs typeface="+mj-cs"/>
              </a:rPr>
              <a:t>Resources</a:t>
            </a:r>
            <a:endParaRPr lang="en-AU" sz="3600" dirty="0"/>
          </a:p>
        </p:txBody>
      </p:sp>
      <p:pic>
        <p:nvPicPr>
          <p:cNvPr id="10" name="Picture 9">
            <a:extLst>
              <a:ext uri="{FF2B5EF4-FFF2-40B4-BE49-F238E27FC236}">
                <a16:creationId xmlns:a16="http://schemas.microsoft.com/office/drawing/2014/main" id="{20A121ED-7EDB-402D-B974-D5C4004FA1D4}"/>
              </a:ext>
            </a:extLst>
          </p:cNvPr>
          <p:cNvPicPr>
            <a:picLocks noChangeAspect="1"/>
          </p:cNvPicPr>
          <p:nvPr/>
        </p:nvPicPr>
        <p:blipFill>
          <a:blip r:embed="rId10"/>
          <a:stretch>
            <a:fillRect/>
          </a:stretch>
        </p:blipFill>
        <p:spPr>
          <a:xfrm>
            <a:off x="8290064" y="6064966"/>
            <a:ext cx="1749287" cy="643368"/>
          </a:xfrm>
          <a:prstGeom prst="rect">
            <a:avLst/>
          </a:prstGeom>
        </p:spPr>
      </p:pic>
    </p:spTree>
    <p:extLst>
      <p:ext uri="{BB962C8B-B14F-4D97-AF65-F5344CB8AC3E}">
        <p14:creationId xmlns:p14="http://schemas.microsoft.com/office/powerpoint/2010/main" val="1139142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D381AB-0ACB-4576-8B1E-412696F10F08}"/>
              </a:ext>
            </a:extLst>
          </p:cNvPr>
          <p:cNvSpPr>
            <a:spLocks noGrp="1"/>
          </p:cNvSpPr>
          <p:nvPr>
            <p:ph sz="half" idx="4294967295"/>
          </p:nvPr>
        </p:nvSpPr>
        <p:spPr>
          <a:xfrm>
            <a:off x="1152145" y="2133600"/>
            <a:ext cx="5065713" cy="4114800"/>
          </a:xfrm>
        </p:spPr>
        <p:txBody>
          <a:bodyPr>
            <a:noAutofit/>
          </a:bodyPr>
          <a:lstStyle/>
          <a:p>
            <a:pPr marL="0" indent="0">
              <a:lnSpc>
                <a:spcPct val="100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Climate Smart Villages</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https://ccafs.cgiar.org/climate-smart-villages#.XzCeASgzZPY</a:t>
            </a:r>
            <a:endPar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en-AU" sz="1200" b="1" dirty="0">
                <a:effectLst/>
                <a:latin typeface="☞MREAVESXLMODOT-REG" panose="020B0603060502020204" pitchFamily="34" charset="77"/>
              </a:rPr>
              <a:t>Smart food, The Initiative: Good for the Planet</a:t>
            </a:r>
            <a:r>
              <a:rPr lang="en-AU" sz="1200" dirty="0">
                <a:effectLst/>
                <a:latin typeface="☞MREAVESXLMODOT-REG" panose="020B0603060502020204" pitchFamily="34" charset="77"/>
              </a:rPr>
              <a:t> </a:t>
            </a:r>
            <a:r>
              <a:rPr lang="en-AU" sz="1200" b="1" u="sng" dirty="0">
                <a:solidFill>
                  <a:srgbClr val="078277"/>
                </a:solidFill>
                <a:effectLst/>
                <a:latin typeface="☞MREAVESXLMODOT-REG" panose="020B0603060502020204" pitchFamily="34" charset="77"/>
              </a:rPr>
              <a:t>https://</a:t>
            </a:r>
            <a:r>
              <a:rPr lang="en-AU" sz="1200" b="1" u="sng" dirty="0" err="1">
                <a:solidFill>
                  <a:srgbClr val="078277"/>
                </a:solidFill>
                <a:effectLst/>
                <a:latin typeface="☞MREAVESXLMODOT-REG" panose="020B0603060502020204" pitchFamily="34" charset="77"/>
              </a:rPr>
              <a:t>www.smartfood.org</a:t>
            </a:r>
            <a:r>
              <a:rPr lang="en-AU" sz="1200" b="1" u="sng" dirty="0">
                <a:solidFill>
                  <a:srgbClr val="078277"/>
                </a:solidFill>
                <a:effectLst/>
                <a:latin typeface="☞MREAVESXLMODOT-REG" panose="020B0603060502020204" pitchFamily="34" charset="77"/>
              </a:rPr>
              <a:t>/the-initiative/good-for-the-planet/ </a:t>
            </a:r>
            <a:endParaRPr lang="en-AU" sz="1200" u="sng" dirty="0">
              <a:effectLst/>
              <a:latin typeface="☞MREAVESXLMODOT-REG" panose="020B0603060502020204" pitchFamily="34" charset="77"/>
            </a:endParaRPr>
          </a:p>
          <a:p>
            <a:pPr marL="0" indent="0">
              <a:lnSpc>
                <a:spcPct val="100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Picture and Satellite Based Insurance</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https://aciar.gov.au/project/gp-2019-177</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Reducing climate risk in the Pacific</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https://aciar.gov.au/project/hort-2012-011</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en-AU" sz="1200" dirty="0">
              <a:latin typeface="MrEavesXLModOT" panose="020B0603060502020204" pitchFamily="34" charset="0"/>
            </a:endParaRPr>
          </a:p>
        </p:txBody>
      </p:sp>
      <p:sp>
        <p:nvSpPr>
          <p:cNvPr id="6" name="Content Placeholder 5">
            <a:extLst>
              <a:ext uri="{FF2B5EF4-FFF2-40B4-BE49-F238E27FC236}">
                <a16:creationId xmlns:a16="http://schemas.microsoft.com/office/drawing/2014/main" id="{FF50D27A-C00C-4E6F-9439-9701544776ED}"/>
              </a:ext>
            </a:extLst>
          </p:cNvPr>
          <p:cNvSpPr>
            <a:spLocks noGrp="1"/>
          </p:cNvSpPr>
          <p:nvPr>
            <p:ph sz="quarter" idx="4294967295"/>
          </p:nvPr>
        </p:nvSpPr>
        <p:spPr>
          <a:xfrm>
            <a:off x="7368470" y="2133600"/>
            <a:ext cx="3914775" cy="3354388"/>
          </a:xfrm>
        </p:spPr>
        <p:txBody>
          <a:bodyPr>
            <a:normAutofit/>
          </a:bodyPr>
          <a:lstStyle/>
          <a:p>
            <a:pPr marL="0" indent="0">
              <a:lnSpc>
                <a:spcPct val="107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Mitigation Options Fiji and Vietnam</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https://aciar.gov.au/project/lwr-2017-029</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Managing Climate Risk </a:t>
            </a:r>
            <a:r>
              <a:rPr lang="en-AU" sz="1200" b="1" dirty="0">
                <a:latin typeface="MrEavesXLModOT" panose="020B0603060502020204" pitchFamily="34" charset="0"/>
                <a:ea typeface="Calibri" panose="020F0502020204030204" pitchFamily="34" charset="0"/>
                <a:cs typeface="Times New Roman" panose="02020603050405020304" pitchFamily="18" charset="0"/>
                <a:hlinkClick r:id="rId6"/>
              </a:rPr>
              <a:t>–</a:t>
            </a:r>
            <a:r>
              <a:rPr lang="en-AU" sz="1200" b="1" dirty="0">
                <a:latin typeface="MrEavesXLModOT" panose="020B0603060502020204" pitchFamily="34" charset="0"/>
                <a:ea typeface="Calibri" panose="020F0502020204030204" pitchFamily="34" charset="0"/>
                <a:cs typeface="Times New Roman" panose="02020603050405020304" pitchFamily="18" charset="0"/>
              </a:rPr>
              <a:t> Philippines</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https://aciar.gov.au/project/asem-2014-051</a:t>
            </a:r>
            <a:endParaRPr lang="en-AU" sz="12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AU" sz="1200" b="1" dirty="0">
                <a:latin typeface="MrEavesXLModOT" panose="020B0603060502020204" pitchFamily="34" charset="0"/>
                <a:ea typeface="Calibri" panose="020F0502020204030204" pitchFamily="34" charset="0"/>
                <a:cs typeface="Times New Roman" panose="02020603050405020304" pitchFamily="18" charset="0"/>
              </a:rPr>
              <a:t>Food Loss and Waste</a:t>
            </a:r>
            <a:br>
              <a:rPr lang="en-AU" sz="1200" dirty="0">
                <a:latin typeface="MrEavesXLModOT" panose="020B0603060502020204" pitchFamily="34" charset="0"/>
                <a:ea typeface="Calibri" panose="020F0502020204030204" pitchFamily="34" charset="0"/>
                <a:cs typeface="Times New Roman" panose="02020603050405020304" pitchFamily="18" charset="0"/>
              </a:rPr>
            </a:br>
            <a:r>
              <a:rPr lang="en-AU" sz="1200" u="sng"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https://www.ifpri.org/topic/food-loss-and-waste</a:t>
            </a:r>
            <a:endParaRPr lang="en-AU" sz="1200" dirty="0">
              <a:solidFill>
                <a:srgbClr val="098379"/>
              </a:solidFill>
              <a:latin typeface="MrEavesXLModOT" panose="020B0603060502020204" pitchFamily="34" charset="0"/>
            </a:endParaRPr>
          </a:p>
        </p:txBody>
      </p:sp>
      <p:pic>
        <p:nvPicPr>
          <p:cNvPr id="9" name="Picture 8">
            <a:extLst>
              <a:ext uri="{FF2B5EF4-FFF2-40B4-BE49-F238E27FC236}">
                <a16:creationId xmlns:a16="http://schemas.microsoft.com/office/drawing/2014/main" id="{ACBD3515-EA26-444E-A03F-419A38DD90E8}"/>
              </a:ext>
            </a:extLst>
          </p:cNvPr>
          <p:cNvPicPr>
            <a:picLocks noChangeAspect="1"/>
          </p:cNvPicPr>
          <p:nvPr/>
        </p:nvPicPr>
        <p:blipFill>
          <a:blip r:embed="rId8"/>
          <a:stretch>
            <a:fillRect/>
          </a:stretch>
        </p:blipFill>
        <p:spPr>
          <a:xfrm>
            <a:off x="8290064" y="6064966"/>
            <a:ext cx="1749287" cy="643368"/>
          </a:xfrm>
          <a:prstGeom prst="rect">
            <a:avLst/>
          </a:prstGeom>
        </p:spPr>
      </p:pic>
      <p:sp>
        <p:nvSpPr>
          <p:cNvPr id="7" name="Text Placeholder 4">
            <a:extLst>
              <a:ext uri="{FF2B5EF4-FFF2-40B4-BE49-F238E27FC236}">
                <a16:creationId xmlns:a16="http://schemas.microsoft.com/office/drawing/2014/main" id="{2EFF3889-D234-4755-A5BD-B76065D88716}"/>
              </a:ext>
            </a:extLst>
          </p:cNvPr>
          <p:cNvSpPr txBox="1">
            <a:spLocks/>
          </p:cNvSpPr>
          <p:nvPr/>
        </p:nvSpPr>
        <p:spPr>
          <a:xfrm>
            <a:off x="1152145" y="1266445"/>
            <a:ext cx="4346016" cy="55418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solidFill>
                  <a:srgbClr val="D04E16"/>
                </a:solidFill>
                <a:latin typeface="MrEavesXLModOT" panose="020B0603060502020204" pitchFamily="34" charset="0"/>
                <a:ea typeface="Calibri" panose="020F0502020204030204" pitchFamily="34" charset="0"/>
                <a:cs typeface="Times New Roman" panose="02020603050405020304" pitchFamily="18" charset="0"/>
              </a:rPr>
              <a:t>Projects:</a:t>
            </a:r>
          </a:p>
        </p:txBody>
      </p:sp>
    </p:spTree>
    <p:extLst>
      <p:ext uri="{BB962C8B-B14F-4D97-AF65-F5344CB8AC3E}">
        <p14:creationId xmlns:p14="http://schemas.microsoft.com/office/powerpoint/2010/main" val="83987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A3A6-237E-48F3-BC57-1998F00E2015}"/>
              </a:ext>
            </a:extLst>
          </p:cNvPr>
          <p:cNvSpPr>
            <a:spLocks noGrp="1"/>
          </p:cNvSpPr>
          <p:nvPr>
            <p:ph type="title"/>
          </p:nvPr>
        </p:nvSpPr>
        <p:spPr>
          <a:xfrm>
            <a:off x="1143000" y="736092"/>
            <a:ext cx="7550397" cy="525780"/>
          </a:xfrm>
        </p:spPr>
        <p:txBody>
          <a:bodyPr>
            <a:noAutofit/>
          </a:bodyPr>
          <a:lstStyle/>
          <a:p>
            <a:r>
              <a:rPr lang="en-AU" sz="3600" b="0" dirty="0"/>
              <a:t>Key words</a:t>
            </a:r>
          </a:p>
        </p:txBody>
      </p:sp>
      <p:sp>
        <p:nvSpPr>
          <p:cNvPr id="30" name="Content Placeholder 6">
            <a:extLst>
              <a:ext uri="{FF2B5EF4-FFF2-40B4-BE49-F238E27FC236}">
                <a16:creationId xmlns:a16="http://schemas.microsoft.com/office/drawing/2014/main" id="{C08906F0-8348-4837-950D-15C772413377}"/>
              </a:ext>
            </a:extLst>
          </p:cNvPr>
          <p:cNvSpPr>
            <a:spLocks noGrp="1"/>
          </p:cNvSpPr>
          <p:nvPr>
            <p:ph idx="1"/>
          </p:nvPr>
        </p:nvSpPr>
        <p:spPr>
          <a:xfrm>
            <a:off x="1143000" y="1938527"/>
            <a:ext cx="4590288" cy="4283965"/>
          </a:xfrm>
        </p:spPr>
        <p:txBody>
          <a:bodyPr>
            <a:noAutofit/>
          </a:bodyPr>
          <a:lstStyle/>
          <a:p>
            <a:pPr>
              <a:lnSpc>
                <a:spcPct val="100000"/>
              </a:lnSpc>
            </a:pPr>
            <a:r>
              <a:rPr lang="en-AU" sz="1500" b="1" dirty="0">
                <a:latin typeface="MrEavesXLModOT" panose="020B0603060502020204" pitchFamily="34" charset="0"/>
              </a:rPr>
              <a:t>Adaptation</a:t>
            </a:r>
            <a:r>
              <a:rPr lang="en-AU" sz="1500" dirty="0">
                <a:latin typeface="MrEavesXLModOT" panose="020B0603060502020204" pitchFamily="34" charset="0"/>
              </a:rPr>
              <a:t> – the process of changing to become more suited to the environment.</a:t>
            </a:r>
            <a:endParaRPr lang="en-AU" sz="1500" dirty="0">
              <a:highlight>
                <a:srgbClr val="FFFF00"/>
              </a:highlight>
              <a:latin typeface="MrEavesXLModOT" panose="020B0603060502020204" pitchFamily="34" charset="0"/>
            </a:endParaRPr>
          </a:p>
          <a:p>
            <a:pPr>
              <a:lnSpc>
                <a:spcPct val="100000"/>
              </a:lnSpc>
            </a:pPr>
            <a:r>
              <a:rPr lang="en-AU" sz="1500" b="1" dirty="0">
                <a:latin typeface="MrEavesXLModOT" panose="020B0603060502020204" pitchFamily="34" charset="0"/>
              </a:rPr>
              <a:t>Ameliorate</a:t>
            </a:r>
            <a:r>
              <a:rPr lang="en-AU" sz="1500" dirty="0">
                <a:latin typeface="MrEavesXLModOT" panose="020B0603060502020204" pitchFamily="34" charset="0"/>
              </a:rPr>
              <a:t> – make something better.</a:t>
            </a:r>
            <a:endParaRPr lang="en-AU" sz="1500" dirty="0">
              <a:highlight>
                <a:srgbClr val="FFFF00"/>
              </a:highlight>
              <a:latin typeface="MrEavesXLModOT" panose="020B0603060502020204" pitchFamily="34" charset="0"/>
            </a:endParaRPr>
          </a:p>
          <a:p>
            <a:pPr>
              <a:lnSpc>
                <a:spcPct val="100000"/>
              </a:lnSpc>
            </a:pPr>
            <a:r>
              <a:rPr lang="en-AU" sz="1500" b="1" dirty="0">
                <a:latin typeface="MrEavesXLModOT" panose="020B0603060502020204" pitchFamily="34" charset="0"/>
              </a:rPr>
              <a:t>Capacity</a:t>
            </a:r>
            <a:r>
              <a:rPr lang="en-AU" sz="1500" dirty="0">
                <a:latin typeface="MrEavesXLModOT" panose="020B0603060502020204" pitchFamily="34" charset="0"/>
              </a:rPr>
              <a:t> - </a:t>
            </a:r>
            <a:r>
              <a:rPr lang="en-US" sz="1500" dirty="0">
                <a:solidFill>
                  <a:srgbClr val="222222"/>
                </a:solidFill>
                <a:latin typeface="MrEavesXLModOT" panose="020B0603060502020204" pitchFamily="34" charset="0"/>
              </a:rPr>
              <a:t>the amount that something can produce.</a:t>
            </a:r>
            <a:endParaRPr lang="en-AU" sz="1500" dirty="0">
              <a:latin typeface="MrEavesXLModOT" panose="020B0603060502020204" pitchFamily="34" charset="0"/>
            </a:endParaRPr>
          </a:p>
          <a:p>
            <a:pPr>
              <a:lnSpc>
                <a:spcPct val="100000"/>
              </a:lnSpc>
            </a:pPr>
            <a:r>
              <a:rPr lang="en-AU" sz="1500" b="1" dirty="0">
                <a:latin typeface="MrEavesXLModOT" panose="020B0603060502020204" pitchFamily="34" charset="0"/>
              </a:rPr>
              <a:t>Consumption</a:t>
            </a:r>
            <a:r>
              <a:rPr lang="en-AU" sz="1500" dirty="0">
                <a:latin typeface="MrEavesXLModOT" panose="020B0603060502020204" pitchFamily="34" charset="0"/>
              </a:rPr>
              <a:t> - </a:t>
            </a:r>
            <a:r>
              <a:rPr lang="en-US" sz="1500" dirty="0">
                <a:solidFill>
                  <a:srgbClr val="222222"/>
                </a:solidFill>
                <a:latin typeface="MrEavesXLModOT" panose="020B0603060502020204" pitchFamily="34" charset="0"/>
              </a:rPr>
              <a:t>the action of using up a resource.</a:t>
            </a:r>
            <a:endParaRPr lang="en-AU" sz="1500" dirty="0">
              <a:latin typeface="MrEavesXLModOT" panose="020B0603060502020204" pitchFamily="34" charset="0"/>
            </a:endParaRPr>
          </a:p>
          <a:p>
            <a:pPr>
              <a:lnSpc>
                <a:spcPct val="100000"/>
              </a:lnSpc>
            </a:pPr>
            <a:r>
              <a:rPr lang="en-AU" sz="1500" b="1" dirty="0">
                <a:latin typeface="MrEavesXLModOT" panose="020B0603060502020204" pitchFamily="34" charset="0"/>
              </a:rPr>
              <a:t>Emission reduction </a:t>
            </a:r>
            <a:r>
              <a:rPr lang="en-AU" sz="1500" dirty="0">
                <a:latin typeface="MrEavesXLModOT" panose="020B0603060502020204" pitchFamily="34" charset="0"/>
              </a:rPr>
              <a:t>– reducing greenhouse gases.</a:t>
            </a:r>
            <a:endParaRPr lang="en-AU" sz="1500" dirty="0">
              <a:highlight>
                <a:srgbClr val="FFFF00"/>
              </a:highlight>
              <a:latin typeface="MrEavesXLModOT" panose="020B0603060502020204" pitchFamily="34" charset="0"/>
            </a:endParaRPr>
          </a:p>
          <a:p>
            <a:pPr>
              <a:lnSpc>
                <a:spcPct val="100000"/>
              </a:lnSpc>
            </a:pPr>
            <a:r>
              <a:rPr lang="en-AU" sz="1500" b="1" dirty="0">
                <a:latin typeface="MrEavesXLModOT" panose="020B0603060502020204" pitchFamily="34" charset="0"/>
              </a:rPr>
              <a:t>Food security </a:t>
            </a:r>
            <a:r>
              <a:rPr lang="en-AU" sz="1500" dirty="0">
                <a:latin typeface="MrEavesXLModOT" panose="020B0603060502020204" pitchFamily="34" charset="0"/>
              </a:rPr>
              <a:t>– </a:t>
            </a:r>
            <a:r>
              <a:rPr lang="en-US" sz="1500" dirty="0">
                <a:latin typeface="MrEavesXLModOT" panose="020B0603060502020204" pitchFamily="34" charset="0"/>
              </a:rPr>
              <a:t>as defined by the United Nations’ Committee on World Food Security, means that all people, at all times, have physical, social, and economic access to sufficient, safe, and nutritious food that meets their food preferences and dietary needs for an active and healthy life.</a:t>
            </a:r>
            <a:endParaRPr lang="en-AU" sz="1500" dirty="0">
              <a:latin typeface="MrEavesXLModOT" panose="020B0603060502020204" pitchFamily="34" charset="0"/>
            </a:endParaRPr>
          </a:p>
        </p:txBody>
      </p:sp>
      <p:sp>
        <p:nvSpPr>
          <p:cNvPr id="4" name="Content Placeholder 6">
            <a:extLst>
              <a:ext uri="{FF2B5EF4-FFF2-40B4-BE49-F238E27FC236}">
                <a16:creationId xmlns:a16="http://schemas.microsoft.com/office/drawing/2014/main" id="{0D4369DF-97B6-42F3-B8DC-BF40C3AE861A}"/>
              </a:ext>
            </a:extLst>
          </p:cNvPr>
          <p:cNvSpPr txBox="1">
            <a:spLocks/>
          </p:cNvSpPr>
          <p:nvPr/>
        </p:nvSpPr>
        <p:spPr>
          <a:xfrm>
            <a:off x="6793992" y="1938527"/>
            <a:ext cx="4082796" cy="459070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r Eaves XL Mod OT Reg" panose="020B06030605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r Eaves XL Mod OT Reg" panose="020B06030605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r Eaves XL Mod OT Reg" panose="020B06030605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r Eaves XL Mod OT Reg" panose="020B06030605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r Eaves XL Mod OT Reg" panose="020B06030605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500" b="1" dirty="0">
                <a:latin typeface="MrEavesXLModOT" panose="020B0603060502020204" pitchFamily="34" charset="0"/>
              </a:rPr>
              <a:t>Integration </a:t>
            </a:r>
            <a:r>
              <a:rPr lang="en-AU" sz="1500" dirty="0">
                <a:latin typeface="MrEavesXLModOT" panose="020B0603060502020204" pitchFamily="34" charset="0"/>
              </a:rPr>
              <a:t>- </a:t>
            </a:r>
            <a:r>
              <a:rPr lang="en-US" sz="1500" dirty="0">
                <a:latin typeface="MrEavesXLModOT" panose="020B0603060502020204" pitchFamily="34" charset="0"/>
              </a:rPr>
              <a:t>the action or process of combining two or more things in an effective way.</a:t>
            </a:r>
            <a:endParaRPr lang="en-AU" sz="1500" dirty="0">
              <a:highlight>
                <a:srgbClr val="FFFF00"/>
              </a:highlight>
              <a:latin typeface="MrEavesXLModOT" panose="020B0603060502020204" pitchFamily="34" charset="0"/>
            </a:endParaRPr>
          </a:p>
          <a:p>
            <a:pPr>
              <a:lnSpc>
                <a:spcPct val="100000"/>
              </a:lnSpc>
            </a:pPr>
            <a:r>
              <a:rPr lang="en-AU" sz="1500" b="1" dirty="0">
                <a:latin typeface="MrEavesXLModOT" panose="020B0603060502020204" pitchFamily="34" charset="0"/>
              </a:rPr>
              <a:t>Reliant</a:t>
            </a:r>
            <a:r>
              <a:rPr lang="en-AU" sz="1500" dirty="0">
                <a:latin typeface="MrEavesXLModOT" panose="020B0603060502020204" pitchFamily="34" charset="0"/>
              </a:rPr>
              <a:t> - </a:t>
            </a:r>
            <a:r>
              <a:rPr lang="en-US" sz="1500" dirty="0">
                <a:latin typeface="MrEavesXLModOT" panose="020B0603060502020204" pitchFamily="34" charset="0"/>
              </a:rPr>
              <a:t>needing a particular thing or person in order to continue, to work correctly, or to succeed.</a:t>
            </a:r>
            <a:endParaRPr lang="en-AU" sz="1500" dirty="0">
              <a:latin typeface="MrEavesXLModOT" panose="020B0603060502020204" pitchFamily="34" charset="0"/>
            </a:endParaRPr>
          </a:p>
          <a:p>
            <a:pPr>
              <a:lnSpc>
                <a:spcPct val="100000"/>
              </a:lnSpc>
            </a:pPr>
            <a:r>
              <a:rPr lang="en-AU" sz="1500" b="1" dirty="0">
                <a:latin typeface="MrEavesXLModOT" panose="020B0603060502020204" pitchFamily="34" charset="0"/>
              </a:rPr>
              <a:t>Mitigation</a:t>
            </a:r>
            <a:r>
              <a:rPr lang="en-AU" sz="1500" dirty="0">
                <a:latin typeface="MrEavesXLModOT" panose="020B0603060502020204" pitchFamily="34" charset="0"/>
              </a:rPr>
              <a:t> - </a:t>
            </a:r>
            <a:r>
              <a:rPr lang="en-US" sz="1500" dirty="0">
                <a:latin typeface="MrEavesXLModOT" panose="020B0603060502020204" pitchFamily="34" charset="0"/>
              </a:rPr>
              <a:t>the action of reducing the severity, seriousness, or painfulness of something.</a:t>
            </a:r>
            <a:endParaRPr lang="en-AU" sz="1500" dirty="0">
              <a:latin typeface="MrEavesXLModOT" panose="020B0603060502020204" pitchFamily="34" charset="0"/>
            </a:endParaRPr>
          </a:p>
          <a:p>
            <a:pPr>
              <a:lnSpc>
                <a:spcPct val="100000"/>
              </a:lnSpc>
            </a:pPr>
            <a:r>
              <a:rPr lang="en-AU" sz="1500" b="1" dirty="0">
                <a:latin typeface="MrEavesXLModOT" panose="020B0603060502020204" pitchFamily="34" charset="0"/>
              </a:rPr>
              <a:t>Simulation</a:t>
            </a:r>
            <a:r>
              <a:rPr lang="en-AU" sz="1500" dirty="0">
                <a:latin typeface="MrEavesXLModOT" panose="020B0603060502020204" pitchFamily="34" charset="0"/>
              </a:rPr>
              <a:t> - </a:t>
            </a:r>
            <a:r>
              <a:rPr lang="en-US" sz="1500" dirty="0">
                <a:latin typeface="MrEavesXLModOT" panose="020B0603060502020204" pitchFamily="34" charset="0"/>
              </a:rPr>
              <a:t>a model of a set of problems or events that can be used to teach someone how to do something, or the process of making such a model.</a:t>
            </a:r>
            <a:endParaRPr lang="en-AU" sz="1500" dirty="0">
              <a:latin typeface="MrEavesXLModOT" panose="020B0603060502020204" pitchFamily="34" charset="0"/>
            </a:endParaRPr>
          </a:p>
          <a:p>
            <a:pPr>
              <a:lnSpc>
                <a:spcPct val="100000"/>
              </a:lnSpc>
            </a:pPr>
            <a:r>
              <a:rPr lang="en-AU" sz="1500" b="1" dirty="0">
                <a:latin typeface="MrEavesXLModOT" panose="020B0603060502020204" pitchFamily="34" charset="0"/>
              </a:rPr>
              <a:t>Sustainable</a:t>
            </a:r>
            <a:r>
              <a:rPr lang="en-AU" sz="1500" dirty="0">
                <a:latin typeface="MrEavesXLModOT" panose="020B0603060502020204" pitchFamily="34" charset="0"/>
              </a:rPr>
              <a:t> - </a:t>
            </a:r>
            <a:r>
              <a:rPr lang="en-US" sz="1500" dirty="0">
                <a:latin typeface="MrEavesXLModOT" panose="020B0603060502020204" pitchFamily="34" charset="0"/>
              </a:rPr>
              <a:t>causing little or no damage to the environment and therefore able to continue for a long time.</a:t>
            </a:r>
            <a:endParaRPr lang="en-AU" sz="1500" dirty="0">
              <a:latin typeface="MrEavesXLModOT" panose="020B0603060502020204" pitchFamily="34" charset="0"/>
            </a:endParaRPr>
          </a:p>
        </p:txBody>
      </p:sp>
    </p:spTree>
    <p:extLst>
      <p:ext uri="{BB962C8B-B14F-4D97-AF65-F5344CB8AC3E}">
        <p14:creationId xmlns:p14="http://schemas.microsoft.com/office/powerpoint/2010/main" val="326208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AF93-0032-4E64-A960-2F2CD33D82C2}"/>
              </a:ext>
            </a:extLst>
          </p:cNvPr>
          <p:cNvSpPr>
            <a:spLocks noGrp="1"/>
          </p:cNvSpPr>
          <p:nvPr>
            <p:ph type="title"/>
          </p:nvPr>
        </p:nvSpPr>
        <p:spPr>
          <a:xfrm>
            <a:off x="1147572" y="745236"/>
            <a:ext cx="8942912" cy="973836"/>
          </a:xfrm>
        </p:spPr>
        <p:txBody>
          <a:bodyPr anchor="t">
            <a:noAutofit/>
          </a:bodyPr>
          <a:lstStyle/>
          <a:p>
            <a:pPr>
              <a:lnSpc>
                <a:spcPct val="90000"/>
              </a:lnSpc>
            </a:pPr>
            <a:r>
              <a:rPr lang="en-AU" b="0" dirty="0"/>
              <a:t>What is the Australian Centre for International Agricultural Research (ACIAR) and what does it do?</a:t>
            </a:r>
          </a:p>
        </p:txBody>
      </p:sp>
      <p:sp>
        <p:nvSpPr>
          <p:cNvPr id="9" name="Content Placeholder 8">
            <a:extLst>
              <a:ext uri="{FF2B5EF4-FFF2-40B4-BE49-F238E27FC236}">
                <a16:creationId xmlns:a16="http://schemas.microsoft.com/office/drawing/2014/main" id="{0E67FBC7-CF10-4A83-A9F5-5D4E14E3E5CC}"/>
              </a:ext>
            </a:extLst>
          </p:cNvPr>
          <p:cNvSpPr>
            <a:spLocks noGrp="1"/>
          </p:cNvSpPr>
          <p:nvPr>
            <p:ph idx="1"/>
          </p:nvPr>
        </p:nvSpPr>
        <p:spPr>
          <a:xfrm>
            <a:off x="7769929" y="2127225"/>
            <a:ext cx="3578516" cy="4273025"/>
          </a:xfrm>
        </p:spPr>
        <p:txBody>
          <a:bodyPr lIns="91440" tIns="45720" rIns="91440" bIns="45720" anchor="t">
            <a:noAutofit/>
          </a:bodyPr>
          <a:lstStyle/>
          <a:p>
            <a:pPr>
              <a:lnSpc>
                <a:spcPct val="100000"/>
              </a:lnSpc>
            </a:pPr>
            <a:r>
              <a:rPr lang="en-GB" sz="1500" dirty="0">
                <a:latin typeface="MrEavesXLModOT" panose="020B0603060502020204" pitchFamily="34" charset="0"/>
              </a:rPr>
              <a:t>ACIAR is the Australian Government’s specialist agricultural research-for-development agency, within the Australian aid program. Its  purpose is to contribute to reducing poverty and improving the livelihoods of many in the Indo-Pacific region through  collaborative international research which also serves to improve Australian scientific capabilities and the productivity and sustainability of agricultural systems in Australia. </a:t>
            </a:r>
          </a:p>
          <a:p>
            <a:pPr>
              <a:lnSpc>
                <a:spcPct val="100000"/>
              </a:lnSpc>
            </a:pPr>
            <a:r>
              <a:rPr lang="en-GB" sz="1500" dirty="0">
                <a:latin typeface="MrEavesXLModOT" panose="020B0603060502020204" pitchFamily="34" charset="0"/>
              </a:rPr>
              <a:t>Hear from ACIAR staff on </a:t>
            </a:r>
            <a:r>
              <a:rPr lang="en-AU" sz="1500" dirty="0">
                <a:latin typeface="MrEavesXLModOT" panose="020B0603060502020204" pitchFamily="34" charset="0"/>
              </a:rPr>
              <a:t>what makes international agricultural research a good career choice.</a:t>
            </a:r>
            <a:endParaRPr lang="en-US" sz="1500" dirty="0">
              <a:latin typeface="MrEavesXLModOT" panose="020B0603060502020204" pitchFamily="34" charset="0"/>
            </a:endParaRPr>
          </a:p>
          <a:p>
            <a:endParaRPr lang="en-US" sz="1600" dirty="0">
              <a:latin typeface="MrEavesXLModOT" panose="020B0603060502020204" pitchFamily="34" charset="0"/>
            </a:endParaRPr>
          </a:p>
          <a:p>
            <a:endParaRPr lang="en-US" sz="1600" dirty="0">
              <a:latin typeface="MrEavesXLModOT" panose="020B0603060502020204" pitchFamily="34" charset="0"/>
            </a:endParaRPr>
          </a:p>
        </p:txBody>
      </p:sp>
      <p:sp>
        <p:nvSpPr>
          <p:cNvPr id="6" name="TextBox 5">
            <a:extLst>
              <a:ext uri="{FF2B5EF4-FFF2-40B4-BE49-F238E27FC236}">
                <a16:creationId xmlns:a16="http://schemas.microsoft.com/office/drawing/2014/main" id="{164A2449-A28F-4A92-B158-7B4C875B5C94}"/>
              </a:ext>
            </a:extLst>
          </p:cNvPr>
          <p:cNvSpPr txBox="1"/>
          <p:nvPr/>
        </p:nvSpPr>
        <p:spPr>
          <a:xfrm>
            <a:off x="1122857" y="5626541"/>
            <a:ext cx="6101080" cy="246221"/>
          </a:xfrm>
          <a:prstGeom prst="rect">
            <a:avLst/>
          </a:prstGeom>
          <a:noFill/>
        </p:spPr>
        <p:txBody>
          <a:bodyPr wrap="square">
            <a:spAutoFit/>
          </a:bodyPr>
          <a:lstStyle/>
          <a:p>
            <a:r>
              <a:rPr lang="en-AU" sz="1000" b="1" dirty="0">
                <a:solidFill>
                  <a:srgbClr val="098379"/>
                </a:solidFill>
                <a:latin typeface="MrEavesXLModOT" panose="020B0603060502020204" pitchFamily="34" charset="0"/>
              </a:rPr>
              <a:t>https://www.youtube.com/watch?v=MuiJzHzYBMo</a:t>
            </a:r>
          </a:p>
        </p:txBody>
      </p:sp>
      <p:pic>
        <p:nvPicPr>
          <p:cNvPr id="3" name="Online Media 2" title="What makes international agricultural research a good career?">
            <a:hlinkClick r:id="" action="ppaction://media"/>
            <a:extLst>
              <a:ext uri="{FF2B5EF4-FFF2-40B4-BE49-F238E27FC236}">
                <a16:creationId xmlns:a16="http://schemas.microsoft.com/office/drawing/2014/main" id="{760FBC8B-70B2-454D-B57E-C993D0C5E3B1}"/>
              </a:ext>
            </a:extLst>
          </p:cNvPr>
          <p:cNvPicPr>
            <a:picLocks noRot="1" noChangeAspect="1"/>
          </p:cNvPicPr>
          <p:nvPr>
            <a:videoFile r:link="rId1"/>
          </p:nvPr>
        </p:nvPicPr>
        <p:blipFill>
          <a:blip r:embed="rId3"/>
          <a:stretch>
            <a:fillRect/>
          </a:stretch>
        </p:blipFill>
        <p:spPr>
          <a:xfrm>
            <a:off x="1219200" y="2127226"/>
            <a:ext cx="6096000" cy="3429000"/>
          </a:xfrm>
          <a:prstGeom prst="rect">
            <a:avLst/>
          </a:prstGeom>
        </p:spPr>
      </p:pic>
    </p:spTree>
    <p:extLst>
      <p:ext uri="{BB962C8B-B14F-4D97-AF65-F5344CB8AC3E}">
        <p14:creationId xmlns:p14="http://schemas.microsoft.com/office/powerpoint/2010/main" val="124259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8F29-1D09-4E4A-9F29-10E733C0FE80}"/>
              </a:ext>
            </a:extLst>
          </p:cNvPr>
          <p:cNvSpPr>
            <a:spLocks noGrp="1"/>
          </p:cNvSpPr>
          <p:nvPr>
            <p:ph type="title"/>
          </p:nvPr>
        </p:nvSpPr>
        <p:spPr>
          <a:xfrm>
            <a:off x="1152144" y="731520"/>
            <a:ext cx="8887206" cy="953942"/>
          </a:xfrm>
        </p:spPr>
        <p:txBody>
          <a:bodyPr vert="horz" lIns="68580" tIns="34290" rIns="68580" bIns="34290" rtlCol="0" anchor="t" anchorCtr="0">
            <a:normAutofit/>
          </a:bodyPr>
          <a:lstStyle/>
          <a:p>
            <a:r>
              <a:rPr lang="en-US" sz="3600" b="0" dirty="0"/>
              <a:t>What do you know?</a:t>
            </a:r>
          </a:p>
        </p:txBody>
      </p:sp>
      <p:pic>
        <p:nvPicPr>
          <p:cNvPr id="5" name="Content Placeholder 4" descr="Group brainstorm">
            <a:extLst>
              <a:ext uri="{FF2B5EF4-FFF2-40B4-BE49-F238E27FC236}">
                <a16:creationId xmlns:a16="http://schemas.microsoft.com/office/drawing/2014/main" id="{329BF95E-D0CE-486A-9FAF-F54873B5A6F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408" y="1761838"/>
            <a:ext cx="3619406" cy="3619406"/>
          </a:xfrm>
          <a:prstGeom prst="rect">
            <a:avLst/>
          </a:prstGeom>
        </p:spPr>
      </p:pic>
      <p:sp>
        <p:nvSpPr>
          <p:cNvPr id="6" name="TextBox 5">
            <a:extLst>
              <a:ext uri="{FF2B5EF4-FFF2-40B4-BE49-F238E27FC236}">
                <a16:creationId xmlns:a16="http://schemas.microsoft.com/office/drawing/2014/main" id="{EA1954F8-658E-497A-BE3D-AC47B241A785}"/>
              </a:ext>
            </a:extLst>
          </p:cNvPr>
          <p:cNvSpPr txBox="1"/>
          <p:nvPr/>
        </p:nvSpPr>
        <p:spPr>
          <a:xfrm>
            <a:off x="5435008" y="2063050"/>
            <a:ext cx="5519113" cy="3498220"/>
          </a:xfrm>
          <a:prstGeom prst="rect">
            <a:avLst/>
          </a:prstGeom>
        </p:spPr>
        <p:txBody>
          <a:bodyPr vert="horz" lIns="68580" tIns="34290" rIns="68580" bIns="34290" rtlCol="0" anchor="t">
            <a:normAutofit/>
          </a:bodyPr>
          <a:lstStyle/>
          <a:p>
            <a:pPr marL="285750" indent="-285750">
              <a:spcBef>
                <a:spcPts val="750"/>
              </a:spcBef>
              <a:buClr>
                <a:srgbClr val="098379"/>
              </a:buClr>
              <a:buSzPct val="80000"/>
              <a:buFont typeface="Webdings" panose="05030102010509060703" pitchFamily="18" charset="2"/>
              <a:buChar char=""/>
            </a:pPr>
            <a:r>
              <a:rPr lang="en-US" sz="1600" dirty="0">
                <a:solidFill>
                  <a:schemeClr val="tx1">
                    <a:lumMod val="75000"/>
                    <a:lumOff val="25000"/>
                  </a:schemeClr>
                </a:solidFill>
                <a:latin typeface="MrEavesXLModOT" panose="020B0603060502020204" pitchFamily="34" charset="0"/>
              </a:rPr>
              <a:t>In groups, share what you know about climate change and its impact on the environment and agriculture.</a:t>
            </a:r>
          </a:p>
          <a:p>
            <a:pPr marL="285750" indent="-285750">
              <a:spcBef>
                <a:spcPts val="750"/>
              </a:spcBef>
              <a:buClr>
                <a:srgbClr val="098379"/>
              </a:buClr>
              <a:buSzPct val="80000"/>
              <a:buFont typeface="Webdings" panose="05030102010509060703" pitchFamily="18" charset="2"/>
              <a:buChar char=""/>
            </a:pPr>
            <a:r>
              <a:rPr lang="en-US" sz="1600" dirty="0">
                <a:solidFill>
                  <a:schemeClr val="tx1">
                    <a:lumMod val="75000"/>
                    <a:lumOff val="25000"/>
                  </a:schemeClr>
                </a:solidFill>
                <a:latin typeface="MrEavesXLModOT" panose="020B0603060502020204" pitchFamily="34" charset="0"/>
              </a:rPr>
              <a:t>What is food and nutrition security?</a:t>
            </a:r>
          </a:p>
          <a:p>
            <a:pPr marL="285750" indent="-285750">
              <a:spcBef>
                <a:spcPts val="750"/>
              </a:spcBef>
              <a:buClr>
                <a:srgbClr val="098379"/>
              </a:buClr>
              <a:buSzPct val="80000"/>
              <a:buFont typeface="Webdings" panose="05030102010509060703" pitchFamily="18" charset="2"/>
              <a:buChar char=""/>
            </a:pPr>
            <a:r>
              <a:rPr lang="en-US" sz="1600" dirty="0">
                <a:solidFill>
                  <a:schemeClr val="tx1">
                    <a:lumMod val="75000"/>
                    <a:lumOff val="25000"/>
                  </a:schemeClr>
                </a:solidFill>
                <a:latin typeface="MrEavesXLModOT" panose="020B0603060502020204" pitchFamily="34" charset="0"/>
              </a:rPr>
              <a:t>What do you know about farming in Australia or the Asia Pacific region (things you have seen on TV; if you have travelled there; what family or friends have shared)?</a:t>
            </a:r>
          </a:p>
          <a:p>
            <a:pPr marL="285750" indent="-285750">
              <a:spcBef>
                <a:spcPts val="750"/>
              </a:spcBef>
              <a:buClr>
                <a:srgbClr val="098379"/>
              </a:buClr>
              <a:buSzPct val="80000"/>
              <a:buFont typeface="Webdings" panose="05030102010509060703" pitchFamily="18" charset="2"/>
              <a:buChar char=""/>
            </a:pPr>
            <a:r>
              <a:rPr lang="en-US" sz="1600" dirty="0">
                <a:solidFill>
                  <a:schemeClr val="tx1">
                    <a:lumMod val="75000"/>
                    <a:lumOff val="25000"/>
                  </a:schemeClr>
                </a:solidFill>
                <a:latin typeface="MrEavesXLModOT" panose="020B0603060502020204" pitchFamily="34" charset="0"/>
              </a:rPr>
              <a:t>Once you have recorded your knowledge, view the videos on slides 8 – 11. </a:t>
            </a:r>
          </a:p>
          <a:p>
            <a:pPr marL="285750" indent="-285750">
              <a:spcBef>
                <a:spcPts val="750"/>
              </a:spcBef>
              <a:buClr>
                <a:srgbClr val="098379"/>
              </a:buClr>
              <a:buSzPct val="80000"/>
              <a:buFont typeface="Webdings" panose="05030102010509060703" pitchFamily="18" charset="2"/>
              <a:buChar char=""/>
            </a:pPr>
            <a:r>
              <a:rPr lang="en-US" sz="1600" dirty="0">
                <a:solidFill>
                  <a:schemeClr val="tx1">
                    <a:lumMod val="75000"/>
                    <a:lumOff val="25000"/>
                  </a:schemeClr>
                </a:solidFill>
                <a:latin typeface="MrEavesXLModOT" panose="020B0603060502020204" pitchFamily="34" charset="0"/>
              </a:rPr>
              <a:t>Record your insights.</a:t>
            </a:r>
          </a:p>
          <a:p>
            <a:pPr marL="285750" indent="-285750">
              <a:spcBef>
                <a:spcPts val="750"/>
              </a:spcBef>
              <a:buClr>
                <a:srgbClr val="098379"/>
              </a:buClr>
              <a:buSzPct val="80000"/>
              <a:buFont typeface="Webdings" panose="05030102010509060703" pitchFamily="18" charset="2"/>
              <a:buChar char=""/>
            </a:pPr>
            <a:r>
              <a:rPr lang="en-US" sz="1600" dirty="0">
                <a:solidFill>
                  <a:schemeClr val="tx1">
                    <a:lumMod val="75000"/>
                    <a:lumOff val="25000"/>
                  </a:schemeClr>
                </a:solidFill>
                <a:latin typeface="MrEavesXLModOT" panose="020B0603060502020204" pitchFamily="34" charset="0"/>
              </a:rPr>
              <a:t>Share with the class.</a:t>
            </a:r>
          </a:p>
        </p:txBody>
      </p:sp>
    </p:spTree>
    <p:extLst>
      <p:ext uri="{BB962C8B-B14F-4D97-AF65-F5344CB8AC3E}">
        <p14:creationId xmlns:p14="http://schemas.microsoft.com/office/powerpoint/2010/main" val="2315538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AF93-0032-4E64-A960-2F2CD33D82C2}"/>
              </a:ext>
            </a:extLst>
          </p:cNvPr>
          <p:cNvSpPr>
            <a:spLocks noGrp="1"/>
          </p:cNvSpPr>
          <p:nvPr>
            <p:ph type="title"/>
          </p:nvPr>
        </p:nvSpPr>
        <p:spPr>
          <a:xfrm>
            <a:off x="1147572" y="726947"/>
            <a:ext cx="9148572" cy="525781"/>
          </a:xfrm>
        </p:spPr>
        <p:txBody>
          <a:bodyPr/>
          <a:lstStyle/>
          <a:p>
            <a:r>
              <a:rPr lang="en-AU" sz="3600" b="0" dirty="0"/>
              <a:t>What is the Crawford Fund and what does it do?</a:t>
            </a:r>
          </a:p>
        </p:txBody>
      </p:sp>
      <p:sp>
        <p:nvSpPr>
          <p:cNvPr id="4" name="Content Placeholder 3">
            <a:extLst>
              <a:ext uri="{FF2B5EF4-FFF2-40B4-BE49-F238E27FC236}">
                <a16:creationId xmlns:a16="http://schemas.microsoft.com/office/drawing/2014/main" id="{307539A8-B66A-4DA7-9F36-ED7B24D5CBE4}"/>
              </a:ext>
            </a:extLst>
          </p:cNvPr>
          <p:cNvSpPr>
            <a:spLocks noGrp="1"/>
          </p:cNvSpPr>
          <p:nvPr>
            <p:ph idx="1"/>
          </p:nvPr>
        </p:nvSpPr>
        <p:spPr>
          <a:xfrm>
            <a:off x="8374380" y="1873253"/>
            <a:ext cx="2852928" cy="3989067"/>
          </a:xfrm>
        </p:spPr>
        <p:txBody>
          <a:bodyPr lIns="91440" tIns="45720" rIns="91440" bIns="45720" anchor="t"/>
          <a:lstStyle/>
          <a:p>
            <a:pPr>
              <a:lnSpc>
                <a:spcPct val="100000"/>
              </a:lnSpc>
            </a:pPr>
            <a:r>
              <a:rPr lang="en-US" sz="1600" dirty="0">
                <a:latin typeface="MrEavesXLModOT" panose="020B0603060502020204" pitchFamily="34" charset="0"/>
              </a:rPr>
              <a:t>The Crawford Fund highlights benefits to Australia and developing countries of research for agriculture and development; supports Australians in training developing country scientists and farmers, and supports young Australians in their careers, studies and volunteering for food and nutrition security.</a:t>
            </a:r>
          </a:p>
          <a:p>
            <a:pPr>
              <a:lnSpc>
                <a:spcPct val="100000"/>
              </a:lnSpc>
            </a:pPr>
            <a:r>
              <a:rPr lang="en-US" sz="1600" dirty="0">
                <a:latin typeface="MrEavesXLModOT" panose="020B0603060502020204" pitchFamily="34" charset="0"/>
              </a:rPr>
              <a:t>Hear from young Australian researchers working in the Asia Pacific Region.</a:t>
            </a:r>
          </a:p>
          <a:p>
            <a:endParaRPr lang="en-US" sz="2000" dirty="0"/>
          </a:p>
          <a:p>
            <a:endParaRPr lang="en-AU" sz="2000" dirty="0"/>
          </a:p>
        </p:txBody>
      </p:sp>
      <p:pic>
        <p:nvPicPr>
          <p:cNvPr id="5" name="Online Media 4" title="Young Voices in International Agricultural Research for Development">
            <a:hlinkClick r:id="" action="ppaction://media"/>
            <a:extLst>
              <a:ext uri="{FF2B5EF4-FFF2-40B4-BE49-F238E27FC236}">
                <a16:creationId xmlns:a16="http://schemas.microsoft.com/office/drawing/2014/main" id="{C82F9C9A-B581-4771-B0C1-8360B58A18C0}"/>
              </a:ext>
            </a:extLst>
          </p:cNvPr>
          <p:cNvPicPr>
            <a:picLocks noRot="1" noChangeAspect="1"/>
          </p:cNvPicPr>
          <p:nvPr>
            <a:videoFile r:link="rId1"/>
          </p:nvPr>
        </p:nvPicPr>
        <p:blipFill>
          <a:blip r:embed="rId3"/>
          <a:stretch>
            <a:fillRect/>
          </a:stretch>
        </p:blipFill>
        <p:spPr>
          <a:xfrm>
            <a:off x="1147572" y="1873253"/>
            <a:ext cx="6772878" cy="3809743"/>
          </a:xfrm>
          <a:prstGeom prst="rect">
            <a:avLst/>
          </a:prstGeom>
        </p:spPr>
      </p:pic>
      <p:sp>
        <p:nvSpPr>
          <p:cNvPr id="3" name="TextBox 2">
            <a:extLst>
              <a:ext uri="{FF2B5EF4-FFF2-40B4-BE49-F238E27FC236}">
                <a16:creationId xmlns:a16="http://schemas.microsoft.com/office/drawing/2014/main" id="{7DD83DC1-6FBD-4D32-BD5A-4C1A6EF18701}"/>
              </a:ext>
            </a:extLst>
          </p:cNvPr>
          <p:cNvSpPr txBox="1"/>
          <p:nvPr/>
        </p:nvSpPr>
        <p:spPr>
          <a:xfrm>
            <a:off x="1078371" y="5741132"/>
            <a:ext cx="3933530" cy="246221"/>
          </a:xfrm>
          <a:prstGeom prst="rect">
            <a:avLst/>
          </a:prstGeom>
          <a:noFill/>
        </p:spPr>
        <p:txBody>
          <a:bodyPr wrap="square">
            <a:spAutoFit/>
          </a:bodyPr>
          <a:lstStyle/>
          <a:p>
            <a:r>
              <a:rPr lang="en-AU" sz="1000" b="1"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https://www.youtube.com/watch?v=KxVhJ8fDjj4&amp;feature=emb_logo</a:t>
            </a:r>
            <a:r>
              <a:rPr lang="en-AU" sz="1000" b="1" dirty="0">
                <a:solidFill>
                  <a:srgbClr val="098379"/>
                </a:solidFill>
                <a:latin typeface="MrEavesXLModOT" panose="020B0603060502020204" pitchFamily="34" charset="0"/>
              </a:rPr>
              <a:t> </a:t>
            </a:r>
          </a:p>
        </p:txBody>
      </p:sp>
    </p:spTree>
    <p:extLst>
      <p:ext uri="{BB962C8B-B14F-4D97-AF65-F5344CB8AC3E}">
        <p14:creationId xmlns:p14="http://schemas.microsoft.com/office/powerpoint/2010/main" val="35553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D4D6D7-007C-6A2C-33D4-413D2C0C4781}"/>
              </a:ext>
            </a:extLst>
          </p:cNvPr>
          <p:cNvSpPr>
            <a:spLocks noGrp="1"/>
          </p:cNvSpPr>
          <p:nvPr>
            <p:ph type="title"/>
          </p:nvPr>
        </p:nvSpPr>
        <p:spPr>
          <a:xfrm>
            <a:off x="1143000" y="604434"/>
            <a:ext cx="10607040" cy="413423"/>
          </a:xfrm>
        </p:spPr>
        <p:txBody>
          <a:bodyPr vert="horz" lIns="68580" tIns="34290" rIns="68580" bIns="34290" rtlCol="0" anchor="b" anchorCtr="0">
            <a:noAutofit/>
          </a:bodyPr>
          <a:lstStyle/>
          <a:p>
            <a:pPr>
              <a:lnSpc>
                <a:spcPct val="90000"/>
              </a:lnSpc>
            </a:pPr>
            <a:r>
              <a:rPr lang="en-US" sz="3600" b="0" dirty="0"/>
              <a:t>Learn more about the Sustainable Development Goals</a:t>
            </a:r>
          </a:p>
        </p:txBody>
      </p:sp>
      <p:pic>
        <p:nvPicPr>
          <p:cNvPr id="10" name="Picture 9" descr="A picture containing umbrella&#10;&#10;Description automatically generated">
            <a:hlinkClick r:id="rId2"/>
            <a:extLst>
              <a:ext uri="{FF2B5EF4-FFF2-40B4-BE49-F238E27FC236}">
                <a16:creationId xmlns:a16="http://schemas.microsoft.com/office/drawing/2014/main" id="{42E1737E-FB4E-C5EE-C79E-C8868DAD07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6"/>
          <a:stretch/>
        </p:blipFill>
        <p:spPr>
          <a:xfrm>
            <a:off x="3654044" y="1373625"/>
            <a:ext cx="5051585" cy="4998447"/>
          </a:xfrm>
          <a:prstGeom prst="rect">
            <a:avLst/>
          </a:prstGeom>
        </p:spPr>
      </p:pic>
      <p:sp>
        <p:nvSpPr>
          <p:cNvPr id="11" name="Content Placeholder 2">
            <a:extLst>
              <a:ext uri="{FF2B5EF4-FFF2-40B4-BE49-F238E27FC236}">
                <a16:creationId xmlns:a16="http://schemas.microsoft.com/office/drawing/2014/main" id="{7BA1DB54-E40A-75DC-F1A8-25963F9EA011}"/>
              </a:ext>
            </a:extLst>
          </p:cNvPr>
          <p:cNvSpPr>
            <a:spLocks noGrp="1"/>
          </p:cNvSpPr>
          <p:nvPr>
            <p:ph idx="1"/>
          </p:nvPr>
        </p:nvSpPr>
        <p:spPr>
          <a:xfrm>
            <a:off x="3630547" y="6351240"/>
            <a:ext cx="4930905" cy="376600"/>
          </a:xfrm>
        </p:spPr>
        <p:txBody>
          <a:bodyPr vert="horz" lIns="68580" tIns="34290" rIns="68580" bIns="34290" rtlCol="0" anchor="t">
            <a:normAutofit/>
          </a:bodyPr>
          <a:lstStyle/>
          <a:p>
            <a:pPr algn="ctr"/>
            <a:r>
              <a:rPr lang="en-US" sz="1000" b="1"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https://www.un.org/sustainabledevelopment/student-resources/</a:t>
            </a:r>
            <a:endParaRPr lang="en-US"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1958728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9259-99F1-4C42-9D7F-1EC773A93F19}"/>
              </a:ext>
            </a:extLst>
          </p:cNvPr>
          <p:cNvSpPr>
            <a:spLocks noGrp="1"/>
          </p:cNvSpPr>
          <p:nvPr>
            <p:ph type="title"/>
          </p:nvPr>
        </p:nvSpPr>
        <p:spPr>
          <a:xfrm>
            <a:off x="1152144" y="731520"/>
            <a:ext cx="8887206" cy="456647"/>
          </a:xfrm>
        </p:spPr>
        <p:txBody>
          <a:bodyPr anchor="b" anchorCtr="0">
            <a:normAutofit fontScale="90000"/>
          </a:bodyPr>
          <a:lstStyle/>
          <a:p>
            <a:r>
              <a:rPr lang="en-AU" sz="3600" b="0" dirty="0"/>
              <a:t>Sustainable Development Goals</a:t>
            </a:r>
          </a:p>
        </p:txBody>
      </p:sp>
      <p:pic>
        <p:nvPicPr>
          <p:cNvPr id="6" name="Content Placeholder 5" descr="A screenshot of a cell phone&#10;&#10;Description automatically generated">
            <a:hlinkClick r:id="rId2"/>
            <a:extLst>
              <a:ext uri="{FF2B5EF4-FFF2-40B4-BE49-F238E27FC236}">
                <a16:creationId xmlns:a16="http://schemas.microsoft.com/office/drawing/2014/main" id="{ECB4B555-68D4-4FDA-87B9-70F479E5A9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4285" y="1634726"/>
            <a:ext cx="8343429" cy="4171713"/>
          </a:xfrm>
          <a:noFill/>
        </p:spPr>
      </p:pic>
      <p:sp>
        <p:nvSpPr>
          <p:cNvPr id="3" name="TextBox 2">
            <a:extLst>
              <a:ext uri="{FF2B5EF4-FFF2-40B4-BE49-F238E27FC236}">
                <a16:creationId xmlns:a16="http://schemas.microsoft.com/office/drawing/2014/main" id="{9B9D83E9-069F-45D3-AFFA-F6C5993E8BA8}"/>
              </a:ext>
            </a:extLst>
          </p:cNvPr>
          <p:cNvSpPr txBox="1"/>
          <p:nvPr/>
        </p:nvSpPr>
        <p:spPr>
          <a:xfrm>
            <a:off x="1902410" y="5810814"/>
            <a:ext cx="2976038" cy="315666"/>
          </a:xfrm>
          <a:prstGeom prst="rect">
            <a:avLst/>
          </a:prstGeom>
        </p:spPr>
        <p:txBody>
          <a:bodyPr>
            <a:normAutofit/>
          </a:bodyPr>
          <a:lstStyle/>
          <a:p>
            <a:pPr defTabSz="914400">
              <a:lnSpc>
                <a:spcPct val="90000"/>
              </a:lnSpc>
              <a:spcBef>
                <a:spcPts val="1000"/>
              </a:spcBef>
            </a:pPr>
            <a:r>
              <a:rPr lang="en-AU" sz="1000" b="1"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https://worldslargestlesson.globalgoals.org/</a:t>
            </a:r>
            <a:endParaRPr lang="en-AU"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678492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E63E-21C2-468A-818A-50EA3C42FE77}"/>
              </a:ext>
            </a:extLst>
          </p:cNvPr>
          <p:cNvSpPr>
            <a:spLocks noGrp="1"/>
          </p:cNvSpPr>
          <p:nvPr>
            <p:ph type="title"/>
          </p:nvPr>
        </p:nvSpPr>
        <p:spPr>
          <a:xfrm>
            <a:off x="1143000" y="690372"/>
            <a:ext cx="10210800" cy="521208"/>
          </a:xfrm>
        </p:spPr>
        <p:txBody>
          <a:bodyPr/>
          <a:lstStyle/>
          <a:p>
            <a:r>
              <a:rPr lang="en-AU" sz="3600" b="0" dirty="0"/>
              <a:t>Credits</a:t>
            </a:r>
          </a:p>
        </p:txBody>
      </p:sp>
      <p:sp>
        <p:nvSpPr>
          <p:cNvPr id="3" name="Content Placeholder 2">
            <a:extLst>
              <a:ext uri="{FF2B5EF4-FFF2-40B4-BE49-F238E27FC236}">
                <a16:creationId xmlns:a16="http://schemas.microsoft.com/office/drawing/2014/main" id="{B1174881-D429-425E-9BD4-EE5E0E846B1D}"/>
              </a:ext>
            </a:extLst>
          </p:cNvPr>
          <p:cNvSpPr>
            <a:spLocks noGrp="1"/>
          </p:cNvSpPr>
          <p:nvPr>
            <p:ph idx="1"/>
          </p:nvPr>
        </p:nvSpPr>
        <p:spPr>
          <a:xfrm>
            <a:off x="1143000" y="1589722"/>
            <a:ext cx="10210800" cy="4187549"/>
          </a:xfrm>
        </p:spPr>
        <p:txBody>
          <a:bodyPr/>
          <a:lstStyle/>
          <a:p>
            <a:r>
              <a:rPr lang="en-AU" sz="1600" dirty="0">
                <a:latin typeface="MrEavesXLModOT" panose="020B0603060502020204" pitchFamily="34" charset="0"/>
              </a:rPr>
              <a:t>These teaching materials are part of the Crawford Fund’s NextGen program, to encourage the next generation into studies, careers and volunteering for global food and nutrition security. Further information is at </a:t>
            </a:r>
            <a:r>
              <a:rPr lang="en-AU" sz="1600"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www.crawfordfund.org</a:t>
            </a:r>
            <a:r>
              <a:rPr lang="en-AU" sz="1600" dirty="0">
                <a:solidFill>
                  <a:srgbClr val="098379"/>
                </a:solidFill>
                <a:latin typeface="MrEavesXLModOT" panose="020B0603060502020204" pitchFamily="34" charset="0"/>
              </a:rPr>
              <a:t> </a:t>
            </a:r>
            <a:r>
              <a:rPr lang="en-AU" sz="1600" dirty="0">
                <a:latin typeface="MrEavesXLModOT" panose="020B0603060502020204" pitchFamily="34" charset="0"/>
              </a:rPr>
              <a:t>and additional teaching materials are available by contacting us at </a:t>
            </a:r>
            <a:r>
              <a:rPr lang="en-AU" sz="1600" dirty="0">
                <a:solidFill>
                  <a:srgbClr val="098379"/>
                </a:solidFill>
                <a:latin typeface="MrEavesXLModOT" panose="020B0603060502020204" pitchFamily="34" charset="0"/>
                <a:hlinkClick r:id="rId3">
                  <a:extLst>
                    <a:ext uri="{A12FA001-AC4F-418D-AE19-62706E023703}">
                      <ahyp:hlinkClr xmlns:ahyp="http://schemas.microsoft.com/office/drawing/2018/hyperlinkcolor" val="tx"/>
                    </a:ext>
                  </a:extLst>
                </a:hlinkClick>
              </a:rPr>
              <a:t>schools@crawfordfund.org</a:t>
            </a:r>
            <a:r>
              <a:rPr lang="en-AU" sz="1600" dirty="0">
                <a:solidFill>
                  <a:srgbClr val="098379"/>
                </a:solidFill>
                <a:latin typeface="MrEavesXLModOT" panose="020B0603060502020204" pitchFamily="34" charset="0"/>
              </a:rPr>
              <a:t> </a:t>
            </a:r>
          </a:p>
          <a:p>
            <a:endParaRPr lang="en-AU" sz="1600" dirty="0">
              <a:latin typeface="MrEavesXLModOT" panose="020B0603060502020204" pitchFamily="34" charset="0"/>
            </a:endParaRPr>
          </a:p>
          <a:p>
            <a:r>
              <a:rPr lang="en-AU" sz="1600" dirty="0">
                <a:latin typeface="MrEavesXLModOT" panose="020B0603060502020204" pitchFamily="34" charset="0"/>
              </a:rPr>
              <a:t>The Crawford Fund and our NextGen project is supported by the Australian Centre for International Agricultural Research. More information on ACIAR is available at </a:t>
            </a:r>
            <a:r>
              <a:rPr lang="en-AU" sz="1600"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www.aciar.gov.au</a:t>
            </a:r>
            <a:r>
              <a:rPr lang="en-AU" sz="1600" dirty="0">
                <a:solidFill>
                  <a:srgbClr val="098379"/>
                </a:solidFill>
                <a:latin typeface="MrEavesXLModOT" panose="020B0603060502020204" pitchFamily="34" charset="0"/>
              </a:rPr>
              <a:t> </a:t>
            </a:r>
            <a:endParaRPr lang="en-AU" dirty="0">
              <a:solidFill>
                <a:srgbClr val="098379"/>
              </a:solidFill>
            </a:endParaRPr>
          </a:p>
          <a:p>
            <a:endParaRPr lang="en-AU" dirty="0"/>
          </a:p>
          <a:p>
            <a:r>
              <a:rPr lang="en-AU" sz="1600" dirty="0">
                <a:latin typeface="MrEavesXLModOT" panose="020B0603060502020204" pitchFamily="34" charset="0"/>
              </a:rPr>
              <a:t>This resource was developed by Heather MacDonald, Director of Education Partnerships (Schools) Pty Ltd. </a:t>
            </a:r>
            <a:r>
              <a:rPr lang="en-AU" sz="1600" dirty="0">
                <a:solidFill>
                  <a:srgbClr val="098379"/>
                </a:solidFill>
                <a:latin typeface="MrEavesXLModOT" panose="020B0603060502020204" pitchFamily="34" charset="0"/>
                <a:hlinkClick r:id="rId5">
                  <a:extLst>
                    <a:ext uri="{A12FA001-AC4F-418D-AE19-62706E023703}">
                      <ahyp:hlinkClr xmlns:ahyp="http://schemas.microsoft.com/office/drawing/2018/hyperlinkcolor" val="tx"/>
                    </a:ext>
                  </a:extLst>
                </a:hlinkClick>
              </a:rPr>
              <a:t>www.educationpartnerships.com.au</a:t>
            </a:r>
            <a:r>
              <a:rPr lang="en-AU" sz="1600" dirty="0">
                <a:solidFill>
                  <a:srgbClr val="098379"/>
                </a:solidFill>
                <a:latin typeface="MrEavesXLModOT" panose="020B0603060502020204" pitchFamily="34" charset="0"/>
              </a:rPr>
              <a:t> </a:t>
            </a:r>
          </a:p>
          <a:p>
            <a:endParaRPr lang="en-AU" dirty="0"/>
          </a:p>
        </p:txBody>
      </p:sp>
      <p:pic>
        <p:nvPicPr>
          <p:cNvPr id="12" name="Picture 11" descr="A picture containing drawing&#10;&#10;Description automatically generated">
            <a:extLst>
              <a:ext uri="{FF2B5EF4-FFF2-40B4-BE49-F238E27FC236}">
                <a16:creationId xmlns:a16="http://schemas.microsoft.com/office/drawing/2014/main" id="{BF7E5FE5-EA47-448A-B4E3-8E84410DEC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6040" y="4353880"/>
            <a:ext cx="1266301" cy="661401"/>
          </a:xfrm>
          <a:prstGeom prst="rect">
            <a:avLst/>
          </a:prstGeom>
          <a:ln>
            <a:noFill/>
          </a:ln>
        </p:spPr>
      </p:pic>
    </p:spTree>
    <p:extLst>
      <p:ext uri="{BB962C8B-B14F-4D97-AF65-F5344CB8AC3E}">
        <p14:creationId xmlns:p14="http://schemas.microsoft.com/office/powerpoint/2010/main" val="242817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83AD-5474-4996-BA5E-7FDB998EDF1F}"/>
              </a:ext>
            </a:extLst>
          </p:cNvPr>
          <p:cNvSpPr>
            <a:spLocks noGrp="1"/>
          </p:cNvSpPr>
          <p:nvPr>
            <p:ph type="title"/>
          </p:nvPr>
        </p:nvSpPr>
        <p:spPr>
          <a:xfrm>
            <a:off x="2053796" y="778091"/>
            <a:ext cx="4282749" cy="1025480"/>
          </a:xfrm>
        </p:spPr>
        <p:txBody>
          <a:bodyPr/>
          <a:lstStyle/>
          <a:p>
            <a:r>
              <a:rPr lang="en-AU" sz="3600" b="0" dirty="0">
                <a:latin typeface="MrEavesXLModOT" panose="020B0603060502020204"/>
              </a:rPr>
              <a:t>Record your sharing – Climate Change</a:t>
            </a:r>
          </a:p>
        </p:txBody>
      </p:sp>
      <p:sp>
        <p:nvSpPr>
          <p:cNvPr id="15" name="Text Placeholder 4">
            <a:extLst>
              <a:ext uri="{FF2B5EF4-FFF2-40B4-BE49-F238E27FC236}">
                <a16:creationId xmlns:a16="http://schemas.microsoft.com/office/drawing/2014/main" id="{C64573D5-BA94-4097-A6BA-CF458B47F239}"/>
              </a:ext>
            </a:extLst>
          </p:cNvPr>
          <p:cNvSpPr>
            <a:spLocks noGrp="1"/>
          </p:cNvSpPr>
          <p:nvPr>
            <p:ph idx="1"/>
          </p:nvPr>
        </p:nvSpPr>
        <p:spPr>
          <a:xfrm>
            <a:off x="2053796" y="2171996"/>
            <a:ext cx="3714746" cy="741087"/>
          </a:xfrm>
          <a:prstGeom prst="rect">
            <a:avLst/>
          </a:prstGeom>
        </p:spPr>
        <p:txBody>
          <a:bodyPr/>
          <a:lstStyle/>
          <a:p>
            <a:r>
              <a:rPr lang="en-AU" sz="2000" dirty="0">
                <a:latin typeface="MrEavesXLModOT" panose="020B0603060502020204"/>
              </a:rPr>
              <a:t>Initial Thoughts</a:t>
            </a:r>
          </a:p>
        </p:txBody>
      </p:sp>
      <p:sp>
        <p:nvSpPr>
          <p:cNvPr id="5" name="Text Placeholder 4">
            <a:extLst>
              <a:ext uri="{FF2B5EF4-FFF2-40B4-BE49-F238E27FC236}">
                <a16:creationId xmlns:a16="http://schemas.microsoft.com/office/drawing/2014/main" id="{053BE831-7499-405B-B1E0-5BD9404633F7}"/>
              </a:ext>
            </a:extLst>
          </p:cNvPr>
          <p:cNvSpPr>
            <a:spLocks noGrp="1"/>
          </p:cNvSpPr>
          <p:nvPr>
            <p:ph sz="half" idx="4294967295"/>
          </p:nvPr>
        </p:nvSpPr>
        <p:spPr>
          <a:xfrm>
            <a:off x="6147622" y="2174875"/>
            <a:ext cx="4325937" cy="715963"/>
          </a:xfrm>
          <a:prstGeom prst="rect">
            <a:avLst/>
          </a:prstGeom>
        </p:spPr>
        <p:txBody>
          <a:bodyPr/>
          <a:lstStyle/>
          <a:p>
            <a:pPr marL="0" indent="0">
              <a:buNone/>
            </a:pPr>
            <a:r>
              <a:rPr lang="en-AU" sz="2000" dirty="0">
                <a:latin typeface="MrEavesXLModOT" panose="020B0603060502020204"/>
              </a:rPr>
              <a:t>Now I think – after viewing videos </a:t>
            </a:r>
          </a:p>
        </p:txBody>
      </p:sp>
      <p:sp>
        <p:nvSpPr>
          <p:cNvPr id="7" name="Title 1">
            <a:extLst>
              <a:ext uri="{FF2B5EF4-FFF2-40B4-BE49-F238E27FC236}">
                <a16:creationId xmlns:a16="http://schemas.microsoft.com/office/drawing/2014/main" id="{CA9862A1-C839-4540-A07E-89DFC1FCDA62}"/>
              </a:ext>
            </a:extLst>
          </p:cNvPr>
          <p:cNvSpPr txBox="1">
            <a:spLocks/>
          </p:cNvSpPr>
          <p:nvPr/>
        </p:nvSpPr>
        <p:spPr>
          <a:xfrm>
            <a:off x="2152650" y="869284"/>
            <a:ext cx="7886700" cy="936899"/>
          </a:xfr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MrEavesXLModOT" panose="020B0603060502020204"/>
            </a:endParaRPr>
          </a:p>
        </p:txBody>
      </p:sp>
      <p:sp>
        <p:nvSpPr>
          <p:cNvPr id="10" name="TextBox 9">
            <a:extLst>
              <a:ext uri="{FF2B5EF4-FFF2-40B4-BE49-F238E27FC236}">
                <a16:creationId xmlns:a16="http://schemas.microsoft.com/office/drawing/2014/main" id="{1AF5A76B-4703-4AD1-A29C-B23493B302FB}"/>
              </a:ext>
            </a:extLst>
          </p:cNvPr>
          <p:cNvSpPr txBox="1"/>
          <p:nvPr/>
        </p:nvSpPr>
        <p:spPr>
          <a:xfrm>
            <a:off x="2152650" y="2606827"/>
            <a:ext cx="3819522" cy="33441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
        <p:nvSpPr>
          <p:cNvPr id="12" name="TextBox 11">
            <a:extLst>
              <a:ext uri="{FF2B5EF4-FFF2-40B4-BE49-F238E27FC236}">
                <a16:creationId xmlns:a16="http://schemas.microsoft.com/office/drawing/2014/main" id="{39305195-0AF9-4169-B8D4-03B6E6900C57}"/>
              </a:ext>
            </a:extLst>
          </p:cNvPr>
          <p:cNvSpPr txBox="1"/>
          <p:nvPr/>
        </p:nvSpPr>
        <p:spPr>
          <a:xfrm>
            <a:off x="6219829" y="2612902"/>
            <a:ext cx="3819521" cy="33381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Tree>
    <p:extLst>
      <p:ext uri="{BB962C8B-B14F-4D97-AF65-F5344CB8AC3E}">
        <p14:creationId xmlns:p14="http://schemas.microsoft.com/office/powerpoint/2010/main" val="260993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554164-D187-49E0-9B16-0C10FBA01B90}"/>
              </a:ext>
            </a:extLst>
          </p:cNvPr>
          <p:cNvSpPr txBox="1">
            <a:spLocks/>
          </p:cNvSpPr>
          <p:nvPr/>
        </p:nvSpPr>
        <p:spPr>
          <a:xfrm>
            <a:off x="2053796" y="778091"/>
            <a:ext cx="7880780" cy="1025480"/>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kern="1200">
                <a:solidFill>
                  <a:srgbClr val="098379"/>
                </a:solidFill>
                <a:latin typeface="MrEavesXLModOT" panose="020B0603060502020204" pitchFamily="34" charset="77"/>
                <a:ea typeface="+mj-ea"/>
                <a:cs typeface="+mj-cs"/>
              </a:defRPr>
            </a:lvl1pPr>
          </a:lstStyle>
          <a:p>
            <a:r>
              <a:rPr lang="en-AU" sz="3600" b="0" dirty="0">
                <a:latin typeface="MrEavesXLModOT" panose="020B0603060502020204" pitchFamily="34" charset="0"/>
              </a:rPr>
              <a:t>Record your sharing – </a:t>
            </a:r>
            <a:br>
              <a:rPr lang="en-AU" sz="3600" b="0" dirty="0">
                <a:latin typeface="MrEavesXLModOT" panose="020B0603060502020204" pitchFamily="34" charset="0"/>
              </a:rPr>
            </a:br>
            <a:r>
              <a:rPr lang="en-AU" sz="3600" b="0" dirty="0">
                <a:latin typeface="MrEavesXLModOT" panose="020B0603060502020204" pitchFamily="34" charset="0"/>
              </a:rPr>
              <a:t>Food and Nutrition Security</a:t>
            </a:r>
            <a:endParaRPr lang="en-AU" sz="3600" b="0" dirty="0">
              <a:latin typeface="MrEavesXLModOT" panose="020B0603060502020204"/>
            </a:endParaRPr>
          </a:p>
        </p:txBody>
      </p:sp>
      <p:sp>
        <p:nvSpPr>
          <p:cNvPr id="10" name="Text Placeholder 4">
            <a:extLst>
              <a:ext uri="{FF2B5EF4-FFF2-40B4-BE49-F238E27FC236}">
                <a16:creationId xmlns:a16="http://schemas.microsoft.com/office/drawing/2014/main" id="{7F0CFF93-224A-4E44-B286-9E7905CAEA29}"/>
              </a:ext>
            </a:extLst>
          </p:cNvPr>
          <p:cNvSpPr txBox="1">
            <a:spLocks/>
          </p:cNvSpPr>
          <p:nvPr/>
        </p:nvSpPr>
        <p:spPr>
          <a:xfrm>
            <a:off x="6147250" y="2175254"/>
            <a:ext cx="4326149" cy="715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dirty="0">
                <a:latin typeface="MrEavesXLModOT" panose="020B0603060502020204"/>
              </a:rPr>
              <a:t>Now I think – after viewing videos </a:t>
            </a:r>
          </a:p>
        </p:txBody>
      </p:sp>
      <p:sp>
        <p:nvSpPr>
          <p:cNvPr id="12" name="Title 1">
            <a:extLst>
              <a:ext uri="{FF2B5EF4-FFF2-40B4-BE49-F238E27FC236}">
                <a16:creationId xmlns:a16="http://schemas.microsoft.com/office/drawing/2014/main" id="{CB423705-6BEA-438A-9F9C-D509F867C9D9}"/>
              </a:ext>
            </a:extLst>
          </p:cNvPr>
          <p:cNvSpPr txBox="1">
            <a:spLocks/>
          </p:cNvSpPr>
          <p:nvPr/>
        </p:nvSpPr>
        <p:spPr>
          <a:xfrm>
            <a:off x="2152650" y="869284"/>
            <a:ext cx="7886700" cy="936899"/>
          </a:xfr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MrEavesXLModOT" panose="020B0603060502020204"/>
            </a:endParaRPr>
          </a:p>
        </p:txBody>
      </p:sp>
      <p:sp>
        <p:nvSpPr>
          <p:cNvPr id="13" name="TextBox 12">
            <a:extLst>
              <a:ext uri="{FF2B5EF4-FFF2-40B4-BE49-F238E27FC236}">
                <a16:creationId xmlns:a16="http://schemas.microsoft.com/office/drawing/2014/main" id="{0AE929DA-70A1-460C-BFA0-D810E3F7BCAD}"/>
              </a:ext>
            </a:extLst>
          </p:cNvPr>
          <p:cNvSpPr txBox="1"/>
          <p:nvPr/>
        </p:nvSpPr>
        <p:spPr>
          <a:xfrm>
            <a:off x="2152650" y="2606827"/>
            <a:ext cx="3819522" cy="33441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
        <p:nvSpPr>
          <p:cNvPr id="14" name="TextBox 13">
            <a:extLst>
              <a:ext uri="{FF2B5EF4-FFF2-40B4-BE49-F238E27FC236}">
                <a16:creationId xmlns:a16="http://schemas.microsoft.com/office/drawing/2014/main" id="{22428232-1002-4515-87E4-2B8B5E341F27}"/>
              </a:ext>
            </a:extLst>
          </p:cNvPr>
          <p:cNvSpPr txBox="1"/>
          <p:nvPr/>
        </p:nvSpPr>
        <p:spPr>
          <a:xfrm>
            <a:off x="6219829" y="2612902"/>
            <a:ext cx="3819521" cy="33381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
        <p:nvSpPr>
          <p:cNvPr id="15" name="Text Placeholder 4">
            <a:extLst>
              <a:ext uri="{FF2B5EF4-FFF2-40B4-BE49-F238E27FC236}">
                <a16:creationId xmlns:a16="http://schemas.microsoft.com/office/drawing/2014/main" id="{30530F4A-FAF0-47BA-BC13-0A14C2938AFB}"/>
              </a:ext>
            </a:extLst>
          </p:cNvPr>
          <p:cNvSpPr>
            <a:spLocks noGrp="1"/>
          </p:cNvSpPr>
          <p:nvPr>
            <p:ph idx="1"/>
          </p:nvPr>
        </p:nvSpPr>
        <p:spPr>
          <a:xfrm>
            <a:off x="2053796" y="2171996"/>
            <a:ext cx="3714746" cy="741087"/>
          </a:xfrm>
          <a:prstGeom prst="rect">
            <a:avLst/>
          </a:prstGeom>
        </p:spPr>
        <p:txBody>
          <a:bodyPr/>
          <a:lstStyle/>
          <a:p>
            <a:r>
              <a:rPr lang="en-AU" sz="2000" dirty="0">
                <a:latin typeface="MrEavesXLModOT" panose="020B0603060502020204"/>
              </a:rPr>
              <a:t>Initial Thoughts</a:t>
            </a:r>
          </a:p>
        </p:txBody>
      </p:sp>
    </p:spTree>
    <p:extLst>
      <p:ext uri="{BB962C8B-B14F-4D97-AF65-F5344CB8AC3E}">
        <p14:creationId xmlns:p14="http://schemas.microsoft.com/office/powerpoint/2010/main" val="61449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2F8F-E117-492F-A599-62DD4E6E7DF1}"/>
              </a:ext>
            </a:extLst>
          </p:cNvPr>
          <p:cNvSpPr txBox="1">
            <a:spLocks/>
          </p:cNvSpPr>
          <p:nvPr/>
        </p:nvSpPr>
        <p:spPr>
          <a:xfrm>
            <a:off x="2053796" y="778091"/>
            <a:ext cx="7515276" cy="1025480"/>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kern="1200">
                <a:solidFill>
                  <a:srgbClr val="098379"/>
                </a:solidFill>
                <a:latin typeface="MrEavesXLModOT" panose="020B0603060502020204" pitchFamily="34" charset="77"/>
                <a:ea typeface="+mj-ea"/>
                <a:cs typeface="+mj-cs"/>
              </a:defRPr>
            </a:lvl1pPr>
          </a:lstStyle>
          <a:p>
            <a:r>
              <a:rPr lang="en-AU" sz="3600" b="0" dirty="0">
                <a:latin typeface="MrEavesXLModOT"/>
              </a:rPr>
              <a:t>Record your sharing – </a:t>
            </a:r>
            <a:br>
              <a:rPr lang="en-AU" sz="3600" b="0" dirty="0">
                <a:latin typeface="MrEavesXLModOT"/>
              </a:rPr>
            </a:br>
            <a:r>
              <a:rPr lang="en-AU" sz="3600" b="0" dirty="0">
                <a:latin typeface="MrEavesXLModOT"/>
              </a:rPr>
              <a:t>Agriculture in the Asia Pacific</a:t>
            </a:r>
          </a:p>
        </p:txBody>
      </p:sp>
      <p:sp>
        <p:nvSpPr>
          <p:cNvPr id="10" name="Text Placeholder 4">
            <a:extLst>
              <a:ext uri="{FF2B5EF4-FFF2-40B4-BE49-F238E27FC236}">
                <a16:creationId xmlns:a16="http://schemas.microsoft.com/office/drawing/2014/main" id="{EC1B3775-5D61-4A80-A5C9-C4A7EEA12DD1}"/>
              </a:ext>
            </a:extLst>
          </p:cNvPr>
          <p:cNvSpPr txBox="1">
            <a:spLocks/>
          </p:cNvSpPr>
          <p:nvPr/>
        </p:nvSpPr>
        <p:spPr>
          <a:xfrm>
            <a:off x="6141995" y="2175254"/>
            <a:ext cx="4326149" cy="715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dirty="0">
                <a:latin typeface="MrEavesXLModOT" panose="020B0603060502020204"/>
              </a:rPr>
              <a:t>Now I think – after viewing videos </a:t>
            </a:r>
          </a:p>
        </p:txBody>
      </p:sp>
      <p:sp>
        <p:nvSpPr>
          <p:cNvPr id="11" name="Title 1">
            <a:extLst>
              <a:ext uri="{FF2B5EF4-FFF2-40B4-BE49-F238E27FC236}">
                <a16:creationId xmlns:a16="http://schemas.microsoft.com/office/drawing/2014/main" id="{AACA82B7-D758-4D35-870A-B919EC298C71}"/>
              </a:ext>
            </a:extLst>
          </p:cNvPr>
          <p:cNvSpPr txBox="1">
            <a:spLocks/>
          </p:cNvSpPr>
          <p:nvPr/>
        </p:nvSpPr>
        <p:spPr>
          <a:xfrm>
            <a:off x="2152650" y="869284"/>
            <a:ext cx="7886700" cy="936899"/>
          </a:xfr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MrEavesXLModOT" panose="020B0603060502020204"/>
            </a:endParaRPr>
          </a:p>
        </p:txBody>
      </p:sp>
      <p:sp>
        <p:nvSpPr>
          <p:cNvPr id="12" name="TextBox 11">
            <a:extLst>
              <a:ext uri="{FF2B5EF4-FFF2-40B4-BE49-F238E27FC236}">
                <a16:creationId xmlns:a16="http://schemas.microsoft.com/office/drawing/2014/main" id="{6E4DAB0D-9247-4703-A0C5-562B0FB296A1}"/>
              </a:ext>
            </a:extLst>
          </p:cNvPr>
          <p:cNvSpPr txBox="1"/>
          <p:nvPr/>
        </p:nvSpPr>
        <p:spPr>
          <a:xfrm>
            <a:off x="2152650" y="2606827"/>
            <a:ext cx="3819522" cy="33441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
        <p:nvSpPr>
          <p:cNvPr id="13" name="TextBox 12">
            <a:extLst>
              <a:ext uri="{FF2B5EF4-FFF2-40B4-BE49-F238E27FC236}">
                <a16:creationId xmlns:a16="http://schemas.microsoft.com/office/drawing/2014/main" id="{0291A6DF-1D49-4378-993E-28619781D188}"/>
              </a:ext>
            </a:extLst>
          </p:cNvPr>
          <p:cNvSpPr txBox="1"/>
          <p:nvPr/>
        </p:nvSpPr>
        <p:spPr>
          <a:xfrm>
            <a:off x="6219829" y="2612902"/>
            <a:ext cx="3819521" cy="33381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
        <p:nvSpPr>
          <p:cNvPr id="14" name="Text Placeholder 4">
            <a:extLst>
              <a:ext uri="{FF2B5EF4-FFF2-40B4-BE49-F238E27FC236}">
                <a16:creationId xmlns:a16="http://schemas.microsoft.com/office/drawing/2014/main" id="{ECEA1D4A-FFB4-4AEA-B19B-B6B7B0F56A6A}"/>
              </a:ext>
            </a:extLst>
          </p:cNvPr>
          <p:cNvSpPr txBox="1">
            <a:spLocks/>
          </p:cNvSpPr>
          <p:nvPr/>
        </p:nvSpPr>
        <p:spPr>
          <a:xfrm>
            <a:off x="2053796" y="2171996"/>
            <a:ext cx="3714746" cy="741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r Eaves XL Mod OT Reg" panose="020B06030605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r Eaves XL Mod OT Reg" panose="020B06030605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r Eaves XL Mod OT Reg" panose="020B06030605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r Eaves XL Mod OT Reg" panose="020B06030605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r Eaves XL Mod OT Reg" panose="020B06030605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a:latin typeface="MrEavesXLModOT" panose="020B0603060502020204"/>
              </a:rPr>
              <a:t>Initial Thoughts</a:t>
            </a:r>
            <a:endParaRPr lang="en-AU" sz="2000" dirty="0">
              <a:latin typeface="MrEavesXLModOT" panose="020B0603060502020204"/>
            </a:endParaRPr>
          </a:p>
        </p:txBody>
      </p:sp>
    </p:spTree>
    <p:extLst>
      <p:ext uri="{BB962C8B-B14F-4D97-AF65-F5344CB8AC3E}">
        <p14:creationId xmlns:p14="http://schemas.microsoft.com/office/powerpoint/2010/main" val="308645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6C013-A28E-446A-B551-39C99A011A8F}"/>
              </a:ext>
            </a:extLst>
          </p:cNvPr>
          <p:cNvSpPr>
            <a:spLocks noGrp="1"/>
          </p:cNvSpPr>
          <p:nvPr>
            <p:ph sz="half" idx="1"/>
          </p:nvPr>
        </p:nvSpPr>
        <p:spPr>
          <a:xfrm>
            <a:off x="7603130" y="2189452"/>
            <a:ext cx="3421486" cy="4026767"/>
          </a:xfrm>
        </p:spPr>
        <p:txBody>
          <a:bodyPr>
            <a:normAutofit/>
          </a:bodyPr>
          <a:lstStyle/>
          <a:p>
            <a:pPr>
              <a:lnSpc>
                <a:spcPct val="100000"/>
              </a:lnSpc>
            </a:pPr>
            <a:r>
              <a:rPr lang="en-AU" sz="1600" dirty="0">
                <a:latin typeface="MrEavesXLModOT" panose="020B0603060502020204" pitchFamily="34" charset="0"/>
              </a:rPr>
              <a:t>What are the key climate change factors affecting agriculture?</a:t>
            </a:r>
          </a:p>
          <a:p>
            <a:pPr>
              <a:lnSpc>
                <a:spcPct val="100000"/>
              </a:lnSpc>
            </a:pPr>
            <a:r>
              <a:rPr lang="en-AU" sz="1600" dirty="0">
                <a:latin typeface="MrEavesXLModOT" panose="020B0603060502020204" pitchFamily="34" charset="0"/>
              </a:rPr>
              <a:t>How are these factors impacting on the environment, agricultural production, food and nutrition insecurity?</a:t>
            </a:r>
          </a:p>
          <a:p>
            <a:pPr>
              <a:lnSpc>
                <a:spcPct val="100000"/>
              </a:lnSpc>
            </a:pPr>
            <a:r>
              <a:rPr lang="en-AU" sz="1600" dirty="0">
                <a:latin typeface="MrEavesXLModOT" panose="020B0603060502020204" pitchFamily="34" charset="0"/>
              </a:rPr>
              <a:t>How do we sustainably feed the future population (estimated to be 9 billion by 2050)?</a:t>
            </a:r>
          </a:p>
          <a:p>
            <a:pPr>
              <a:lnSpc>
                <a:spcPct val="100000"/>
              </a:lnSpc>
            </a:pPr>
            <a:r>
              <a:rPr lang="en-AU" sz="1600" dirty="0">
                <a:latin typeface="MrEavesXLModOT" panose="020B0603060502020204" pitchFamily="34" charset="0"/>
              </a:rPr>
              <a:t>What action is required to meet these needs?</a:t>
            </a:r>
          </a:p>
          <a:p>
            <a:pPr>
              <a:lnSpc>
                <a:spcPct val="100000"/>
              </a:lnSpc>
            </a:pPr>
            <a:r>
              <a:rPr lang="en-AU" sz="1600" dirty="0">
                <a:latin typeface="MrEavesXLModOT" panose="020B0603060502020204" pitchFamily="34" charset="0"/>
              </a:rPr>
              <a:t>What action can Australia take?</a:t>
            </a:r>
          </a:p>
        </p:txBody>
      </p:sp>
      <p:sp>
        <p:nvSpPr>
          <p:cNvPr id="2" name="Title 1">
            <a:extLst>
              <a:ext uri="{FF2B5EF4-FFF2-40B4-BE49-F238E27FC236}">
                <a16:creationId xmlns:a16="http://schemas.microsoft.com/office/drawing/2014/main" id="{3A137E31-3DC9-43FE-A1F9-3CBA265B71AA}"/>
              </a:ext>
            </a:extLst>
          </p:cNvPr>
          <p:cNvSpPr>
            <a:spLocks noGrp="1"/>
          </p:cNvSpPr>
          <p:nvPr>
            <p:ph type="title"/>
          </p:nvPr>
        </p:nvSpPr>
        <p:spPr>
          <a:xfrm>
            <a:off x="1091184" y="726949"/>
            <a:ext cx="7886700" cy="1051560"/>
          </a:xfrm>
        </p:spPr>
        <p:txBody>
          <a:bodyPr anchor="b" anchorCtr="0">
            <a:noAutofit/>
          </a:bodyPr>
          <a:lstStyle/>
          <a:p>
            <a:r>
              <a:rPr lang="en-US" sz="3600" b="0" dirty="0"/>
              <a:t>How is climate change affecting food and nutrition security?</a:t>
            </a:r>
            <a:endParaRPr lang="en-AU" sz="3600" b="0" dirty="0"/>
          </a:p>
        </p:txBody>
      </p:sp>
      <p:pic>
        <p:nvPicPr>
          <p:cNvPr id="6" name="Online Media 5" title="How to feed the world in 2050: actions in a changing climate">
            <a:hlinkClick r:id="" action="ppaction://media"/>
            <a:extLst>
              <a:ext uri="{FF2B5EF4-FFF2-40B4-BE49-F238E27FC236}">
                <a16:creationId xmlns:a16="http://schemas.microsoft.com/office/drawing/2014/main" id="{B8D559E7-30D0-4BFB-B0D7-186B1F8D0FCA}"/>
              </a:ext>
            </a:extLst>
          </p:cNvPr>
          <p:cNvPicPr>
            <a:picLocks noRot="1" noChangeAspect="1"/>
          </p:cNvPicPr>
          <p:nvPr>
            <a:videoFile r:link="rId1"/>
          </p:nvPr>
        </p:nvPicPr>
        <p:blipFill>
          <a:blip r:embed="rId3"/>
          <a:stretch>
            <a:fillRect/>
          </a:stretch>
        </p:blipFill>
        <p:spPr>
          <a:xfrm>
            <a:off x="1177894" y="2103120"/>
            <a:ext cx="6096000" cy="3429000"/>
          </a:xfrm>
          <a:prstGeom prst="rect">
            <a:avLst/>
          </a:prstGeom>
        </p:spPr>
      </p:pic>
      <p:sp>
        <p:nvSpPr>
          <p:cNvPr id="4" name="TextBox 3">
            <a:extLst>
              <a:ext uri="{FF2B5EF4-FFF2-40B4-BE49-F238E27FC236}">
                <a16:creationId xmlns:a16="http://schemas.microsoft.com/office/drawing/2014/main" id="{85EC1DAA-6B47-40ED-9AFC-17FC26755F6B}"/>
              </a:ext>
            </a:extLst>
          </p:cNvPr>
          <p:cNvSpPr txBox="1"/>
          <p:nvPr/>
        </p:nvSpPr>
        <p:spPr>
          <a:xfrm>
            <a:off x="1087549" y="5597479"/>
            <a:ext cx="3819525" cy="315375"/>
          </a:xfrm>
          <a:prstGeom prst="rect">
            <a:avLst/>
          </a:prstGeom>
        </p:spPr>
        <p:txBody>
          <a:bodyPr>
            <a:normAutofit/>
          </a:bodyPr>
          <a:lstStyle/>
          <a:p>
            <a:pPr defTabSz="914400">
              <a:lnSpc>
                <a:spcPct val="90000"/>
              </a:lnSpc>
              <a:spcBef>
                <a:spcPts val="1000"/>
              </a:spcBef>
            </a:pPr>
            <a:r>
              <a:rPr lang="en-AU" sz="1000" b="1" dirty="0">
                <a:solidFill>
                  <a:srgbClr val="098379"/>
                </a:solidFill>
                <a:latin typeface="Mr Eaves XL Mod OT Light" panose="020B0303060502020202" pitchFamily="34" charset="77"/>
                <a:hlinkClick r:id="rId4">
                  <a:extLst>
                    <a:ext uri="{A12FA001-AC4F-418D-AE19-62706E023703}">
                      <ahyp:hlinkClr xmlns:ahyp="http://schemas.microsoft.com/office/drawing/2018/hyperlinkcolor" val="tx"/>
                    </a:ext>
                  </a:extLst>
                </a:hlinkClick>
              </a:rPr>
              <a:t>https://www.youtube.com/watch?v=gjtIl5B1zXI&amp;feature=emb_logo</a:t>
            </a:r>
            <a:endParaRPr lang="en-AU" sz="1000" b="1" dirty="0">
              <a:solidFill>
                <a:srgbClr val="098379"/>
              </a:solidFill>
              <a:latin typeface="Mr Eaves XL Mod OT Light" panose="020B0303060502020202" pitchFamily="34" charset="77"/>
            </a:endParaRPr>
          </a:p>
        </p:txBody>
      </p:sp>
    </p:spTree>
    <p:extLst>
      <p:ext uri="{BB962C8B-B14F-4D97-AF65-F5344CB8AC3E}">
        <p14:creationId xmlns:p14="http://schemas.microsoft.com/office/powerpoint/2010/main" val="41714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A9B4-314E-4FF2-95E2-9780D433B6BC}"/>
              </a:ext>
            </a:extLst>
          </p:cNvPr>
          <p:cNvSpPr>
            <a:spLocks noGrp="1"/>
          </p:cNvSpPr>
          <p:nvPr>
            <p:ph type="title"/>
          </p:nvPr>
        </p:nvSpPr>
        <p:spPr>
          <a:xfrm>
            <a:off x="1152525" y="731520"/>
            <a:ext cx="8170133" cy="748749"/>
          </a:xfrm>
        </p:spPr>
        <p:txBody>
          <a:bodyPr anchor="t">
            <a:normAutofit/>
          </a:bodyPr>
          <a:lstStyle/>
          <a:p>
            <a:r>
              <a:rPr lang="en-AU" sz="3600" b="0" dirty="0"/>
              <a:t>Climate-Smart Agriculture</a:t>
            </a:r>
          </a:p>
        </p:txBody>
      </p:sp>
      <p:sp>
        <p:nvSpPr>
          <p:cNvPr id="8" name="Content Placeholder 7">
            <a:extLst>
              <a:ext uri="{FF2B5EF4-FFF2-40B4-BE49-F238E27FC236}">
                <a16:creationId xmlns:a16="http://schemas.microsoft.com/office/drawing/2014/main" id="{5A33DFC5-D617-4686-85E0-9DD8F9467E2A}"/>
              </a:ext>
            </a:extLst>
          </p:cNvPr>
          <p:cNvSpPr>
            <a:spLocks noGrp="1"/>
          </p:cNvSpPr>
          <p:nvPr>
            <p:ph idx="1"/>
          </p:nvPr>
        </p:nvSpPr>
        <p:spPr>
          <a:xfrm>
            <a:off x="8394305" y="2111966"/>
            <a:ext cx="2831285" cy="4003400"/>
          </a:xfrm>
        </p:spPr>
        <p:txBody>
          <a:bodyPr>
            <a:normAutofit/>
          </a:bodyPr>
          <a:lstStyle/>
          <a:p>
            <a:pPr>
              <a:lnSpc>
                <a:spcPct val="100000"/>
              </a:lnSpc>
            </a:pPr>
            <a:r>
              <a:rPr lang="en-US" sz="1600" dirty="0">
                <a:latin typeface="MrEavesXLModOT" panose="020B0603060502020204" pitchFamily="34" charset="0"/>
              </a:rPr>
              <a:t>How do we adapt and change to meet the climate change challenge? The best outcomes include:</a:t>
            </a:r>
          </a:p>
          <a:p>
            <a:pPr marL="285750" indent="-285750">
              <a:lnSpc>
                <a:spcPct val="100000"/>
              </a:lnSpc>
              <a:buFont typeface="Arial" panose="020B0604020202020204" pitchFamily="34" charset="0"/>
              <a:buChar char="•"/>
            </a:pPr>
            <a:r>
              <a:rPr lang="en-US" sz="1600" dirty="0">
                <a:latin typeface="MrEavesXLModOT" panose="020B0603060502020204" pitchFamily="34" charset="0"/>
              </a:rPr>
              <a:t>More food </a:t>
            </a:r>
          </a:p>
          <a:p>
            <a:pPr marL="285750" indent="-285750">
              <a:lnSpc>
                <a:spcPct val="100000"/>
              </a:lnSpc>
              <a:buFont typeface="Arial" panose="020B0604020202020204" pitchFamily="34" charset="0"/>
              <a:buChar char="•"/>
            </a:pPr>
            <a:r>
              <a:rPr lang="en-US" sz="1600" dirty="0">
                <a:latin typeface="MrEavesXLModOT" panose="020B0603060502020204" pitchFamily="34" charset="0"/>
              </a:rPr>
              <a:t>Healthier landscapes</a:t>
            </a:r>
          </a:p>
          <a:p>
            <a:pPr marL="285750" indent="-285750">
              <a:lnSpc>
                <a:spcPct val="100000"/>
              </a:lnSpc>
              <a:buFont typeface="Arial" panose="020B0604020202020204" pitchFamily="34" charset="0"/>
              <a:buChar char="•"/>
            </a:pPr>
            <a:r>
              <a:rPr lang="en-US" sz="1600" dirty="0">
                <a:latin typeface="MrEavesXLModOT" panose="020B0603060502020204" pitchFamily="34" charset="0"/>
              </a:rPr>
              <a:t>Plants and soil capturing more carbon</a:t>
            </a:r>
          </a:p>
          <a:p>
            <a:pPr>
              <a:lnSpc>
                <a:spcPct val="100000"/>
              </a:lnSpc>
            </a:pPr>
            <a:r>
              <a:rPr lang="en-US" sz="1600" dirty="0">
                <a:latin typeface="MrEavesXLModOT" panose="020B0603060502020204" pitchFamily="34" charset="0"/>
              </a:rPr>
              <a:t>What are the challenges?</a:t>
            </a:r>
          </a:p>
        </p:txBody>
      </p:sp>
      <p:pic>
        <p:nvPicPr>
          <p:cNvPr id="3" name="Online Media 2" title="Climate-Smart Agriculture in Action">
            <a:hlinkClick r:id="" action="ppaction://media"/>
            <a:extLst>
              <a:ext uri="{FF2B5EF4-FFF2-40B4-BE49-F238E27FC236}">
                <a16:creationId xmlns:a16="http://schemas.microsoft.com/office/drawing/2014/main" id="{376A437F-E24D-44B0-B7A2-37027489C967}"/>
              </a:ext>
            </a:extLst>
          </p:cNvPr>
          <p:cNvPicPr>
            <a:picLocks noRot="1" noChangeAspect="1"/>
          </p:cNvPicPr>
          <p:nvPr>
            <a:videoFile r:link="rId1"/>
          </p:nvPr>
        </p:nvPicPr>
        <p:blipFill>
          <a:blip r:embed="rId3"/>
          <a:stretch>
            <a:fillRect/>
          </a:stretch>
        </p:blipFill>
        <p:spPr>
          <a:xfrm>
            <a:off x="1233488" y="1714500"/>
            <a:ext cx="6773333" cy="3810000"/>
          </a:xfrm>
          <a:prstGeom prst="rect">
            <a:avLst/>
          </a:prstGeom>
        </p:spPr>
      </p:pic>
      <p:sp>
        <p:nvSpPr>
          <p:cNvPr id="4" name="TextBox 3">
            <a:extLst>
              <a:ext uri="{FF2B5EF4-FFF2-40B4-BE49-F238E27FC236}">
                <a16:creationId xmlns:a16="http://schemas.microsoft.com/office/drawing/2014/main" id="{2459DBEE-44AD-4AFC-9AC9-F5B159177A33}"/>
              </a:ext>
            </a:extLst>
          </p:cNvPr>
          <p:cNvSpPr txBox="1"/>
          <p:nvPr/>
        </p:nvSpPr>
        <p:spPr>
          <a:xfrm>
            <a:off x="1134533" y="5588264"/>
            <a:ext cx="5307170" cy="246221"/>
          </a:xfrm>
          <a:prstGeom prst="rect">
            <a:avLst/>
          </a:prstGeom>
          <a:noFill/>
        </p:spPr>
        <p:txBody>
          <a:bodyPr wrap="square">
            <a:spAutoFit/>
          </a:bodyPr>
          <a:lstStyle/>
          <a:p>
            <a:r>
              <a:rPr lang="en-AU" sz="1000" b="1"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https://www.youtube.com/watch?time_continue=1&amp;v=q7JnJ0oBa94&amp;feature=emb_logo</a:t>
            </a:r>
            <a:r>
              <a:rPr lang="en-AU" sz="1000" b="1" dirty="0">
                <a:solidFill>
                  <a:srgbClr val="098379"/>
                </a:solidFill>
                <a:latin typeface="MrEavesXLModOT" panose="020B0603060502020204" pitchFamily="34" charset="0"/>
              </a:rPr>
              <a:t> </a:t>
            </a:r>
          </a:p>
        </p:txBody>
      </p:sp>
    </p:spTree>
    <p:extLst>
      <p:ext uri="{BB962C8B-B14F-4D97-AF65-F5344CB8AC3E}">
        <p14:creationId xmlns:p14="http://schemas.microsoft.com/office/powerpoint/2010/main" val="1246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Crawford Fund">
  <a:themeElements>
    <a:clrScheme name="Crawford Fund">
      <a:dk1>
        <a:sysClr val="windowText" lastClr="000000"/>
      </a:dk1>
      <a:lt1>
        <a:sysClr val="window" lastClr="FFFFFF"/>
      </a:lt1>
      <a:dk2>
        <a:srgbClr val="2C3C43"/>
      </a:dk2>
      <a:lt2>
        <a:srgbClr val="EBEBEB"/>
      </a:lt2>
      <a:accent1>
        <a:srgbClr val="D04E16"/>
      </a:accent1>
      <a:accent2>
        <a:srgbClr val="098379"/>
      </a:accent2>
      <a:accent3>
        <a:srgbClr val="F7A600"/>
      </a:accent3>
      <a:accent4>
        <a:srgbClr val="009A35"/>
      </a:accent4>
      <a:accent5>
        <a:srgbClr val="D03016"/>
      </a:accent5>
      <a:accent6>
        <a:srgbClr val="004D1A"/>
      </a:accent6>
      <a:hlink>
        <a:srgbClr val="99CA3C"/>
      </a:hlink>
      <a:folHlink>
        <a:srgbClr val="B9D18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awford Fund" id="{4896CFF2-9932-4B29-A4A1-A9815CE9E403}" vid="{DB4EBA75-0AD8-4FD2-A9E5-5769AE3187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476CC4F0E3D04C909878D3081579D5" ma:contentTypeVersion="18" ma:contentTypeDescription="Create a new document." ma:contentTypeScope="" ma:versionID="9c3fe1ebde74ab3274d4ebfb07122c3a">
  <xsd:schema xmlns:xsd="http://www.w3.org/2001/XMLSchema" xmlns:xs="http://www.w3.org/2001/XMLSchema" xmlns:p="http://schemas.microsoft.com/office/2006/metadata/properties" xmlns:ns2="cc490b1b-ef55-403c-b413-e4dd2db8f0af" xmlns:ns3="bd3fa5bd-0053-495b-95dd-c0f68e90cf81" targetNamespace="http://schemas.microsoft.com/office/2006/metadata/properties" ma:root="true" ma:fieldsID="38eede39118b94d06f47cae77b90857b" ns2:_="" ns3:_="">
    <xsd:import namespace="cc490b1b-ef55-403c-b413-e4dd2db8f0af"/>
    <xsd:import namespace="bd3fa5bd-0053-495b-95dd-c0f68e90cf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90b1b-ef55-403c-b413-e4dd2db8f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26fe9f-d5b2-4439-b8b4-2a08d57a8f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3fa5bd-0053-495b-95dd-c0f68e90cf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8af6f1-90a8-4dfd-8457-b95adb06e5c7}" ma:internalName="TaxCatchAll" ma:showField="CatchAllData" ma:web="bd3fa5bd-0053-495b-95dd-c0f68e90cf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1646B-97E6-447F-A836-032051AED167}"/>
</file>

<file path=customXml/itemProps2.xml><?xml version="1.0" encoding="utf-8"?>
<ds:datastoreItem xmlns:ds="http://schemas.openxmlformats.org/officeDocument/2006/customXml" ds:itemID="{1E2530FD-7B8A-49BD-B8B3-F58E4FFF62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18306</TotalTime>
  <Words>3756</Words>
  <Application>Microsoft Macintosh PowerPoint</Application>
  <PresentationFormat>Widescreen</PresentationFormat>
  <Paragraphs>360</Paragraphs>
  <Slides>43</Slides>
  <Notes>2</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Calibri Light</vt:lpstr>
      <vt:lpstr>Calibri</vt:lpstr>
      <vt:lpstr>☞MREAVESXLMODOT-REG</vt:lpstr>
      <vt:lpstr>MrEavesXLModOT</vt:lpstr>
      <vt:lpstr>Mr Eaves XL Mod OT Light</vt:lpstr>
      <vt:lpstr>Arial</vt:lpstr>
      <vt:lpstr>MrEavesXLModOTHeavy</vt:lpstr>
      <vt:lpstr>MrEavesXLModOTBook</vt:lpstr>
      <vt:lpstr>Webdings</vt:lpstr>
      <vt:lpstr>Mr Eaves XL Mod OT Reg</vt:lpstr>
      <vt:lpstr>Symbol</vt:lpstr>
      <vt:lpstr>Crawford Fund</vt:lpstr>
      <vt:lpstr>PowerPoint Presentation</vt:lpstr>
      <vt:lpstr>Module 1: Climate Change</vt:lpstr>
      <vt:lpstr>Students will:</vt:lpstr>
      <vt:lpstr>What do you know?</vt:lpstr>
      <vt:lpstr>Record your sharing – Climate Change</vt:lpstr>
      <vt:lpstr>PowerPoint Presentation</vt:lpstr>
      <vt:lpstr>PowerPoint Presentation</vt:lpstr>
      <vt:lpstr>How is climate change affecting food and nutrition security?</vt:lpstr>
      <vt:lpstr>Climate-Smart Agriculture</vt:lpstr>
      <vt:lpstr>Agricultural practice in the Asia Pacific</vt:lpstr>
      <vt:lpstr>PowerPoint Presentation</vt:lpstr>
      <vt:lpstr>Building Climate Resilience</vt:lpstr>
      <vt:lpstr>Scenario 1</vt:lpstr>
      <vt:lpstr>Scenario 2</vt:lpstr>
      <vt:lpstr>Research an Asia Pacific country and how climate-smart agricultural practices could better support farmers. </vt:lpstr>
      <vt:lpstr>Report  Create a report to outline how Australia could support farmers in the Asia Pacific Region to address climate change challenges. See the following slides for a breakdown on each section.</vt:lpstr>
      <vt:lpstr>Research for the Introduction</vt:lpstr>
      <vt:lpstr>Fiji Case Study – Example Map with BOLTSS and explanation</vt:lpstr>
      <vt:lpstr>Research for the Introduction</vt:lpstr>
      <vt:lpstr>Fiji Case Study – Example Map of Biome Distribution  </vt:lpstr>
      <vt:lpstr>Research for the Introduction</vt:lpstr>
      <vt:lpstr>Fiji Case Study – Example Introduction</vt:lpstr>
      <vt:lpstr>Research – Data </vt:lpstr>
      <vt:lpstr>Fiji Case Study – Example Data</vt:lpstr>
      <vt:lpstr>Fiji Case Study – Example Data</vt:lpstr>
      <vt:lpstr>Fiji Case Study – Example of Identifying Patterns, Trends and Relationships from the data.</vt:lpstr>
      <vt:lpstr>Research for the Introduction</vt:lpstr>
      <vt:lpstr>Fiji Case Study – Example explanation</vt:lpstr>
      <vt:lpstr>Fiji Case Study – Example data analysis paragraph </vt:lpstr>
      <vt:lpstr>Recommendations</vt:lpstr>
      <vt:lpstr>Recommendations</vt:lpstr>
      <vt:lpstr>Implementation – Your time to be creative!  </vt:lpstr>
      <vt:lpstr>List of References</vt:lpstr>
      <vt:lpstr>The farmers need your help!</vt:lpstr>
      <vt:lpstr>Module 1: Climate Change - Report Rubric (Geography)</vt:lpstr>
      <vt:lpstr>PowerPoint Presentation</vt:lpstr>
      <vt:lpstr>PowerPoint Presentation</vt:lpstr>
      <vt:lpstr>Key words</vt:lpstr>
      <vt:lpstr>What is the Australian Centre for International Agricultural Research (ACIAR) and what does it do?</vt:lpstr>
      <vt:lpstr>What is the Crawford Fund and what does it do?</vt:lpstr>
      <vt:lpstr>Learn more about the Sustainable Development Goals</vt:lpstr>
      <vt:lpstr>Sustainable Development Goals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MacDonald</dc:creator>
  <cp:lastModifiedBy>Larissa Mullot</cp:lastModifiedBy>
  <cp:revision>56</cp:revision>
  <dcterms:created xsi:type="dcterms:W3CDTF">2020-09-08T10:20:43Z</dcterms:created>
  <dcterms:modified xsi:type="dcterms:W3CDTF">2024-02-20T06:31:47Z</dcterms:modified>
</cp:coreProperties>
</file>